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7" r:id="rId4"/>
    <p:sldId id="277" r:id="rId5"/>
    <p:sldId id="295" r:id="rId6"/>
    <p:sldId id="296" r:id="rId7"/>
    <p:sldId id="297" r:id="rId8"/>
    <p:sldId id="299" r:id="rId9"/>
    <p:sldId id="300" r:id="rId10"/>
    <p:sldId id="301" r:id="rId11"/>
    <p:sldId id="302" r:id="rId12"/>
    <p:sldId id="303" r:id="rId13"/>
    <p:sldId id="305" r:id="rId14"/>
    <p:sldId id="304" r:id="rId15"/>
    <p:sldId id="306" r:id="rId16"/>
    <p:sldId id="26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AF"/>
    <a:srgbClr val="4C4747"/>
    <a:srgbClr val="FEC9B8"/>
    <a:srgbClr val="FD6231"/>
    <a:srgbClr val="C8E4E5"/>
    <a:srgbClr val="FE9E7E"/>
    <a:srgbClr val="C4C8C9"/>
    <a:srgbClr val="B1B3B2"/>
    <a:srgbClr val="C6CACB"/>
    <a:srgbClr val="C7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80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cffc1d3e1327edef" providerId="LiveId" clId="{1E0D7398-7225-4876-9E73-DFDFC2812E55}"/>
    <pc:docChg chg="undo custSel addSld delSld modSld sldOrd">
      <pc:chgData name="" userId="cffc1d3e1327edef" providerId="LiveId" clId="{1E0D7398-7225-4876-9E73-DFDFC2812E55}" dt="2022-06-15T05:23:01.358" v="5319" actId="1076"/>
      <pc:docMkLst>
        <pc:docMk/>
      </pc:docMkLst>
      <pc:sldChg chg="modSp">
        <pc:chgData name="" userId="cffc1d3e1327edef" providerId="LiveId" clId="{1E0D7398-7225-4876-9E73-DFDFC2812E55}" dt="2022-06-15T05:21:37.391" v="5108" actId="20577"/>
        <pc:sldMkLst>
          <pc:docMk/>
          <pc:sldMk cId="3557187771" sldId="258"/>
        </pc:sldMkLst>
        <pc:spChg chg="mod">
          <ac:chgData name="" userId="cffc1d3e1327edef" providerId="LiveId" clId="{1E0D7398-7225-4876-9E73-DFDFC2812E55}" dt="2022-06-15T05:21:37.391" v="5108" actId="20577"/>
          <ac:spMkLst>
            <pc:docMk/>
            <pc:sldMk cId="3557187771" sldId="258"/>
            <ac:spMk id="2" creationId="{A09BC8A4-C812-4E57-B6F8-895DCA182A90}"/>
          </ac:spMkLst>
        </pc:spChg>
      </pc:sldChg>
      <pc:sldChg chg="ord">
        <pc:chgData name="" userId="cffc1d3e1327edef" providerId="LiveId" clId="{1E0D7398-7225-4876-9E73-DFDFC2812E55}" dt="2022-06-15T05:19:36.584" v="5084"/>
        <pc:sldMkLst>
          <pc:docMk/>
          <pc:sldMk cId="2742479402" sldId="277"/>
        </pc:sldMkLst>
      </pc:sldChg>
      <pc:sldChg chg="addSp delSp modSp add del ord">
        <pc:chgData name="" userId="cffc1d3e1327edef" providerId="LiveId" clId="{1E0D7398-7225-4876-9E73-DFDFC2812E55}" dt="2022-06-15T00:12:37.232" v="2180" actId="2696"/>
        <pc:sldMkLst>
          <pc:docMk/>
          <pc:sldMk cId="914743807" sldId="298"/>
        </pc:sldMkLst>
        <pc:spChg chg="del mod">
          <ac:chgData name="" userId="cffc1d3e1327edef" providerId="LiveId" clId="{1E0D7398-7225-4876-9E73-DFDFC2812E55}" dt="2022-06-14T23:49:20.472" v="847" actId="478"/>
          <ac:spMkLst>
            <pc:docMk/>
            <pc:sldMk cId="914743807" sldId="298"/>
            <ac:spMk id="2" creationId="{F1465468-BB8D-48BF-AF9B-2F2778C9075A}"/>
          </ac:spMkLst>
        </pc:spChg>
        <pc:spChg chg="del mod">
          <ac:chgData name="" userId="cffc1d3e1327edef" providerId="LiveId" clId="{1E0D7398-7225-4876-9E73-DFDFC2812E55}" dt="2022-06-14T23:49:20.093" v="846" actId="478"/>
          <ac:spMkLst>
            <pc:docMk/>
            <pc:sldMk cId="914743807" sldId="298"/>
            <ac:spMk id="3" creationId="{66A05A64-302E-4146-BAC0-9D1747B86041}"/>
          </ac:spMkLst>
        </pc:spChg>
        <pc:spChg chg="del">
          <ac:chgData name="" userId="cffc1d3e1327edef" providerId="LiveId" clId="{1E0D7398-7225-4876-9E73-DFDFC2812E55}" dt="2022-06-14T23:49:22.088" v="850" actId="478"/>
          <ac:spMkLst>
            <pc:docMk/>
            <pc:sldMk cId="914743807" sldId="298"/>
            <ac:spMk id="5" creationId="{4630D4AF-4C26-4F47-B98D-0322783817E4}"/>
          </ac:spMkLst>
        </pc:spChg>
        <pc:spChg chg="add mod">
          <ac:chgData name="" userId="cffc1d3e1327edef" providerId="LiveId" clId="{1E0D7398-7225-4876-9E73-DFDFC2812E55}" dt="2022-06-14T23:50:18.569" v="1007" actId="14100"/>
          <ac:spMkLst>
            <pc:docMk/>
            <pc:sldMk cId="914743807" sldId="298"/>
            <ac:spMk id="6" creationId="{8EE7E201-8757-457A-AAAB-C8958C3EA9DC}"/>
          </ac:spMkLst>
        </pc:spChg>
        <pc:spChg chg="add del mod">
          <ac:chgData name="" userId="cffc1d3e1327edef" providerId="LiveId" clId="{1E0D7398-7225-4876-9E73-DFDFC2812E55}" dt="2022-06-14T23:49:26.890" v="855" actId="478"/>
          <ac:spMkLst>
            <pc:docMk/>
            <pc:sldMk cId="914743807" sldId="298"/>
            <ac:spMk id="9" creationId="{FCFD2C65-3C0C-4C18-97B7-0C6D996AFBF0}"/>
          </ac:spMkLst>
        </pc:spChg>
        <pc:spChg chg="mod">
          <ac:chgData name="" userId="cffc1d3e1327edef" providerId="LiveId" clId="{1E0D7398-7225-4876-9E73-DFDFC2812E55}" dt="2022-06-14T22:32:52.255" v="31"/>
          <ac:spMkLst>
            <pc:docMk/>
            <pc:sldMk cId="914743807" sldId="298"/>
            <ac:spMk id="10" creationId="{00000000-0000-0000-0000-000000000000}"/>
          </ac:spMkLst>
        </pc:spChg>
        <pc:spChg chg="add del mod">
          <ac:chgData name="" userId="cffc1d3e1327edef" providerId="LiveId" clId="{1E0D7398-7225-4876-9E73-DFDFC2812E55}" dt="2022-06-14T23:52:11.779" v="1078" actId="478"/>
          <ac:spMkLst>
            <pc:docMk/>
            <pc:sldMk cId="914743807" sldId="298"/>
            <ac:spMk id="14" creationId="{9CA18311-3E8F-4E42-8660-C59F668EDAF3}"/>
          </ac:spMkLst>
        </pc:spChg>
        <pc:spChg chg="add del mod">
          <ac:chgData name="" userId="cffc1d3e1327edef" providerId="LiveId" clId="{1E0D7398-7225-4876-9E73-DFDFC2812E55}" dt="2022-06-14T23:58:48.846" v="1127" actId="478"/>
          <ac:spMkLst>
            <pc:docMk/>
            <pc:sldMk cId="914743807" sldId="298"/>
            <ac:spMk id="16" creationId="{5F0E49F0-9733-41FD-9535-9D740D530037}"/>
          </ac:spMkLst>
        </pc:spChg>
        <pc:spChg chg="add del mod">
          <ac:chgData name="" userId="cffc1d3e1327edef" providerId="LiveId" clId="{1E0D7398-7225-4876-9E73-DFDFC2812E55}" dt="2022-06-14T23:58:49.820" v="1129" actId="478"/>
          <ac:spMkLst>
            <pc:docMk/>
            <pc:sldMk cId="914743807" sldId="298"/>
            <ac:spMk id="17" creationId="{136BE5E8-4DA5-4262-B0E2-3660FB4EA994}"/>
          </ac:spMkLst>
        </pc:spChg>
        <pc:picChg chg="add del mod">
          <ac:chgData name="" userId="cffc1d3e1327edef" providerId="LiveId" clId="{1E0D7398-7225-4876-9E73-DFDFC2812E55}" dt="2022-06-14T23:49:21.684" v="849" actId="478"/>
          <ac:picMkLst>
            <pc:docMk/>
            <pc:sldMk cId="914743807" sldId="298"/>
            <ac:picMk id="4" creationId="{9C4F4D28-B121-48DC-B197-3E7AFACC0235}"/>
          </ac:picMkLst>
        </pc:picChg>
        <pc:picChg chg="add del">
          <ac:chgData name="" userId="cffc1d3e1327edef" providerId="LiveId" clId="{1E0D7398-7225-4876-9E73-DFDFC2812E55}" dt="2022-06-14T23:42:01.507" v="833"/>
          <ac:picMkLst>
            <pc:docMk/>
            <pc:sldMk cId="914743807" sldId="298"/>
            <ac:picMk id="7" creationId="{633AF9F6-72C5-4E37-95CB-8B55A75B7EAB}"/>
          </ac:picMkLst>
        </pc:picChg>
        <pc:picChg chg="add del mod">
          <ac:chgData name="" userId="cffc1d3e1327edef" providerId="LiveId" clId="{1E0D7398-7225-4876-9E73-DFDFC2812E55}" dt="2022-06-14T23:49:20.912" v="848" actId="478"/>
          <ac:picMkLst>
            <pc:docMk/>
            <pc:sldMk cId="914743807" sldId="298"/>
            <ac:picMk id="8" creationId="{7C77E4E5-4F57-414C-BF27-542B10E8142A}"/>
          </ac:picMkLst>
        </pc:picChg>
        <pc:picChg chg="add mod">
          <ac:chgData name="" userId="cffc1d3e1327edef" providerId="LiveId" clId="{1E0D7398-7225-4876-9E73-DFDFC2812E55}" dt="2022-06-14T23:49:24.503" v="852" actId="1076"/>
          <ac:picMkLst>
            <pc:docMk/>
            <pc:sldMk cId="914743807" sldId="298"/>
            <ac:picMk id="11" creationId="{2B1D15F3-AE21-4C6B-9303-4C4EEA36636A}"/>
          </ac:picMkLst>
        </pc:picChg>
        <pc:picChg chg="add del mod">
          <ac:chgData name="" userId="cffc1d3e1327edef" providerId="LiveId" clId="{1E0D7398-7225-4876-9E73-DFDFC2812E55}" dt="2022-06-14T23:52:12.929" v="1079" actId="478"/>
          <ac:picMkLst>
            <pc:docMk/>
            <pc:sldMk cId="914743807" sldId="298"/>
            <ac:picMk id="12" creationId="{CDE6B690-EABD-4667-BF72-6770D1A0FD8E}"/>
          </ac:picMkLst>
        </pc:picChg>
        <pc:picChg chg="add del mod">
          <ac:chgData name="" userId="cffc1d3e1327edef" providerId="LiveId" clId="{1E0D7398-7225-4876-9E73-DFDFC2812E55}" dt="2022-06-14T23:58:48.258" v="1124" actId="478"/>
          <ac:picMkLst>
            <pc:docMk/>
            <pc:sldMk cId="914743807" sldId="298"/>
            <ac:picMk id="13" creationId="{6FDE1D94-4DC9-44CD-A054-7CE4E27085C2}"/>
          </ac:picMkLst>
        </pc:picChg>
        <pc:picChg chg="add del mod">
          <ac:chgData name="" userId="cffc1d3e1327edef" providerId="LiveId" clId="{1E0D7398-7225-4876-9E73-DFDFC2812E55}" dt="2022-06-14T23:58:48.497" v="1125" actId="478"/>
          <ac:picMkLst>
            <pc:docMk/>
            <pc:sldMk cId="914743807" sldId="298"/>
            <ac:picMk id="15" creationId="{AE80B26E-C91F-4CA7-A7A0-7B82671188E1}"/>
          </ac:picMkLst>
        </pc:picChg>
      </pc:sldChg>
      <pc:sldChg chg="addSp delSp modSp add">
        <pc:chgData name="" userId="cffc1d3e1327edef" providerId="LiveId" clId="{1E0D7398-7225-4876-9E73-DFDFC2812E55}" dt="2022-06-15T00:12:53.118" v="2184" actId="1076"/>
        <pc:sldMkLst>
          <pc:docMk/>
          <pc:sldMk cId="480400978" sldId="299"/>
        </pc:sldMkLst>
        <pc:spChg chg="mod">
          <ac:chgData name="" userId="cffc1d3e1327edef" providerId="LiveId" clId="{1E0D7398-7225-4876-9E73-DFDFC2812E55}" dt="2022-06-15T00:12:53.118" v="2184" actId="1076"/>
          <ac:spMkLst>
            <pc:docMk/>
            <pc:sldMk cId="480400978" sldId="299"/>
            <ac:spMk id="2" creationId="{F1465468-BB8D-48BF-AF9B-2F2778C9075A}"/>
          </ac:spMkLst>
        </pc:spChg>
        <pc:spChg chg="mod">
          <ac:chgData name="" userId="cffc1d3e1327edef" providerId="LiveId" clId="{1E0D7398-7225-4876-9E73-DFDFC2812E55}" dt="2022-06-15T00:12:53.118" v="2184" actId="1076"/>
          <ac:spMkLst>
            <pc:docMk/>
            <pc:sldMk cId="480400978" sldId="299"/>
            <ac:spMk id="3" creationId="{66A05A64-302E-4146-BAC0-9D1747B86041}"/>
          </ac:spMkLst>
        </pc:spChg>
        <pc:spChg chg="mod">
          <ac:chgData name="" userId="cffc1d3e1327edef" providerId="LiveId" clId="{1E0D7398-7225-4876-9E73-DFDFC2812E55}" dt="2022-06-15T00:12:53.118" v="2184" actId="1076"/>
          <ac:spMkLst>
            <pc:docMk/>
            <pc:sldMk cId="480400978" sldId="299"/>
            <ac:spMk id="6" creationId="{8EE7E201-8757-457A-AAAB-C8958C3EA9DC}"/>
          </ac:spMkLst>
        </pc:spChg>
        <pc:spChg chg="mod">
          <ac:chgData name="" userId="cffc1d3e1327edef" providerId="LiveId" clId="{1E0D7398-7225-4876-9E73-DFDFC2812E55}" dt="2022-06-15T00:12:53.118" v="2184" actId="1076"/>
          <ac:spMkLst>
            <pc:docMk/>
            <pc:sldMk cId="480400978" sldId="299"/>
            <ac:spMk id="9" creationId="{FCFD2C65-3C0C-4C18-97B7-0C6D996AFBF0}"/>
          </ac:spMkLst>
        </pc:spChg>
        <pc:spChg chg="add del mod">
          <ac:chgData name="" userId="cffc1d3e1327edef" providerId="LiveId" clId="{1E0D7398-7225-4876-9E73-DFDFC2812E55}" dt="2022-06-15T00:11:46.420" v="2161"/>
          <ac:spMkLst>
            <pc:docMk/>
            <pc:sldMk cId="480400978" sldId="299"/>
            <ac:spMk id="13" creationId="{3BA9CCDC-8F08-427E-B549-DE4FB5A75C3E}"/>
          </ac:spMkLst>
        </pc:spChg>
        <pc:spChg chg="add del mod">
          <ac:chgData name="" userId="cffc1d3e1327edef" providerId="LiveId" clId="{1E0D7398-7225-4876-9E73-DFDFC2812E55}" dt="2022-06-15T00:11:46.420" v="2161"/>
          <ac:spMkLst>
            <pc:docMk/>
            <pc:sldMk cId="480400978" sldId="299"/>
            <ac:spMk id="14" creationId="{E9997766-09A0-464A-9B36-9B3127F7CC5F}"/>
          </ac:spMkLst>
        </pc:spChg>
        <pc:spChg chg="add del mod">
          <ac:chgData name="" userId="cffc1d3e1327edef" providerId="LiveId" clId="{1E0D7398-7225-4876-9E73-DFDFC2812E55}" dt="2022-06-15T00:12:47.496" v="2183" actId="478"/>
          <ac:spMkLst>
            <pc:docMk/>
            <pc:sldMk cId="480400978" sldId="299"/>
            <ac:spMk id="17" creationId="{D0857F50-7043-4660-8534-D87CCE5CD76F}"/>
          </ac:spMkLst>
        </pc:spChg>
        <pc:spChg chg="add del mod">
          <ac:chgData name="" userId="cffc1d3e1327edef" providerId="LiveId" clId="{1E0D7398-7225-4876-9E73-DFDFC2812E55}" dt="2022-06-15T00:12:47.496" v="2183" actId="478"/>
          <ac:spMkLst>
            <pc:docMk/>
            <pc:sldMk cId="480400978" sldId="299"/>
            <ac:spMk id="18" creationId="{963C47D4-A070-436B-BEBA-019FAABF70D8}"/>
          </ac:spMkLst>
        </pc:spChg>
        <pc:picChg chg="mod">
          <ac:chgData name="" userId="cffc1d3e1327edef" providerId="LiveId" clId="{1E0D7398-7225-4876-9E73-DFDFC2812E55}" dt="2022-06-15T00:12:53.118" v="2184" actId="1076"/>
          <ac:picMkLst>
            <pc:docMk/>
            <pc:sldMk cId="480400978" sldId="299"/>
            <ac:picMk id="4" creationId="{9C4F4D28-B121-48DC-B197-3E7AFACC0235}"/>
          </ac:picMkLst>
        </pc:picChg>
        <pc:picChg chg="mod">
          <ac:chgData name="" userId="cffc1d3e1327edef" providerId="LiveId" clId="{1E0D7398-7225-4876-9E73-DFDFC2812E55}" dt="2022-06-15T00:12:53.118" v="2184" actId="1076"/>
          <ac:picMkLst>
            <pc:docMk/>
            <pc:sldMk cId="480400978" sldId="299"/>
            <ac:picMk id="8" creationId="{7C77E4E5-4F57-414C-BF27-542B10E8142A}"/>
          </ac:picMkLst>
        </pc:picChg>
        <pc:picChg chg="add del mod">
          <ac:chgData name="" userId="cffc1d3e1327edef" providerId="LiveId" clId="{1E0D7398-7225-4876-9E73-DFDFC2812E55}" dt="2022-06-15T00:11:46.420" v="2161"/>
          <ac:picMkLst>
            <pc:docMk/>
            <pc:sldMk cId="480400978" sldId="299"/>
            <ac:picMk id="11" creationId="{B4728117-172D-42C1-A0B3-29E2BB545461}"/>
          </ac:picMkLst>
        </pc:picChg>
        <pc:picChg chg="add del mod">
          <ac:chgData name="" userId="cffc1d3e1327edef" providerId="LiveId" clId="{1E0D7398-7225-4876-9E73-DFDFC2812E55}" dt="2022-06-15T00:11:46.420" v="2161"/>
          <ac:picMkLst>
            <pc:docMk/>
            <pc:sldMk cId="480400978" sldId="299"/>
            <ac:picMk id="12" creationId="{42BA15BE-DBBC-48E1-990E-0355864BA582}"/>
          </ac:picMkLst>
        </pc:picChg>
        <pc:picChg chg="add del mod">
          <ac:chgData name="" userId="cffc1d3e1327edef" providerId="LiveId" clId="{1E0D7398-7225-4876-9E73-DFDFC2812E55}" dt="2022-06-15T00:12:47.496" v="2183" actId="478"/>
          <ac:picMkLst>
            <pc:docMk/>
            <pc:sldMk cId="480400978" sldId="299"/>
            <ac:picMk id="15" creationId="{20525C0B-AC54-4D42-91AA-03B13CDE7429}"/>
          </ac:picMkLst>
        </pc:picChg>
        <pc:picChg chg="add del mod">
          <ac:chgData name="" userId="cffc1d3e1327edef" providerId="LiveId" clId="{1E0D7398-7225-4876-9E73-DFDFC2812E55}" dt="2022-06-15T00:12:47.496" v="2183" actId="478"/>
          <ac:picMkLst>
            <pc:docMk/>
            <pc:sldMk cId="480400978" sldId="299"/>
            <ac:picMk id="16" creationId="{43DE38A9-E960-4464-846A-05151882D57D}"/>
          </ac:picMkLst>
        </pc:picChg>
      </pc:sldChg>
      <pc:sldChg chg="addSp delSp modSp add del">
        <pc:chgData name="" userId="cffc1d3e1327edef" providerId="LiveId" clId="{1E0D7398-7225-4876-9E73-DFDFC2812E55}" dt="2022-06-15T00:13:27.272" v="2225" actId="1076"/>
        <pc:sldMkLst>
          <pc:docMk/>
          <pc:sldMk cId="764486375" sldId="300"/>
        </pc:sldMkLst>
        <pc:spChg chg="add del mod">
          <ac:chgData name="" userId="cffc1d3e1327edef" providerId="LiveId" clId="{1E0D7398-7225-4876-9E73-DFDFC2812E55}" dt="2022-06-15T00:12:58.146" v="2187"/>
          <ac:spMkLst>
            <pc:docMk/>
            <pc:sldMk cId="764486375" sldId="300"/>
            <ac:spMk id="2" creationId="{061C6D9D-296D-42CE-BE9F-27169281D1E8}"/>
          </ac:spMkLst>
        </pc:spChg>
        <pc:spChg chg="add mod">
          <ac:chgData name="" userId="cffc1d3e1327edef" providerId="LiveId" clId="{1E0D7398-7225-4876-9E73-DFDFC2812E55}" dt="2022-06-15T00:13:23.934" v="2224" actId="1076"/>
          <ac:spMkLst>
            <pc:docMk/>
            <pc:sldMk cId="764486375" sldId="300"/>
            <ac:spMk id="3" creationId="{57BCFFA3-AC32-4B33-9D89-0F6F4E5960E9}"/>
          </ac:spMkLst>
        </pc:spChg>
        <pc:spChg chg="del mod">
          <ac:chgData name="" userId="cffc1d3e1327edef" providerId="LiveId" clId="{1E0D7398-7225-4876-9E73-DFDFC2812E55}" dt="2022-06-14T23:58:37.356" v="1119" actId="478"/>
          <ac:spMkLst>
            <pc:docMk/>
            <pc:sldMk cId="764486375" sldId="300"/>
            <ac:spMk id="6" creationId="{8EE7E201-8757-457A-AAAB-C8958C3EA9DC}"/>
          </ac:spMkLst>
        </pc:spChg>
        <pc:spChg chg="add mod">
          <ac:chgData name="" userId="cffc1d3e1327edef" providerId="LiveId" clId="{1E0D7398-7225-4876-9E73-DFDFC2812E55}" dt="2022-06-15T00:13:27.272" v="2225" actId="1076"/>
          <ac:spMkLst>
            <pc:docMk/>
            <pc:sldMk cId="764486375" sldId="300"/>
            <ac:spMk id="12" creationId="{6530D8E5-D624-455E-AA82-A89B98B1DD70}"/>
          </ac:spMkLst>
        </pc:spChg>
        <pc:spChg chg="mod">
          <ac:chgData name="" userId="cffc1d3e1327edef" providerId="LiveId" clId="{1E0D7398-7225-4876-9E73-DFDFC2812E55}" dt="2022-06-15T00:12:09.682" v="2171" actId="1076"/>
          <ac:spMkLst>
            <pc:docMk/>
            <pc:sldMk cId="764486375" sldId="300"/>
            <ac:spMk id="16" creationId="{5F0E49F0-9733-41FD-9535-9D740D530037}"/>
          </ac:spMkLst>
        </pc:spChg>
        <pc:spChg chg="mod">
          <ac:chgData name="" userId="cffc1d3e1327edef" providerId="LiveId" clId="{1E0D7398-7225-4876-9E73-DFDFC2812E55}" dt="2022-06-15T00:11:50.275" v="2163" actId="1076"/>
          <ac:spMkLst>
            <pc:docMk/>
            <pc:sldMk cId="764486375" sldId="300"/>
            <ac:spMk id="17" creationId="{136BE5E8-4DA5-4262-B0E2-3660FB4EA994}"/>
          </ac:spMkLst>
        </pc:spChg>
        <pc:picChg chg="del">
          <ac:chgData name="" userId="cffc1d3e1327edef" providerId="LiveId" clId="{1E0D7398-7225-4876-9E73-DFDFC2812E55}" dt="2022-06-14T23:58:36.365" v="1118" actId="478"/>
          <ac:picMkLst>
            <pc:docMk/>
            <pc:sldMk cId="764486375" sldId="300"/>
            <ac:picMk id="11" creationId="{2B1D15F3-AE21-4C6B-9303-4C4EEA36636A}"/>
          </ac:picMkLst>
        </pc:picChg>
        <pc:picChg chg="mod">
          <ac:chgData name="" userId="cffc1d3e1327edef" providerId="LiveId" clId="{1E0D7398-7225-4876-9E73-DFDFC2812E55}" dt="2022-06-15T00:12:09.682" v="2171" actId="1076"/>
          <ac:picMkLst>
            <pc:docMk/>
            <pc:sldMk cId="764486375" sldId="300"/>
            <ac:picMk id="13" creationId="{6FDE1D94-4DC9-44CD-A054-7CE4E27085C2}"/>
          </ac:picMkLst>
        </pc:picChg>
        <pc:picChg chg="add mod">
          <ac:chgData name="" userId="cffc1d3e1327edef" providerId="LiveId" clId="{1E0D7398-7225-4876-9E73-DFDFC2812E55}" dt="2022-06-15T00:13:27.272" v="2225" actId="1076"/>
          <ac:picMkLst>
            <pc:docMk/>
            <pc:sldMk cId="764486375" sldId="300"/>
            <ac:picMk id="14" creationId="{B438933E-757F-433A-9EA2-1651B9B6B6BE}"/>
          </ac:picMkLst>
        </pc:picChg>
        <pc:picChg chg="mod">
          <ac:chgData name="" userId="cffc1d3e1327edef" providerId="LiveId" clId="{1E0D7398-7225-4876-9E73-DFDFC2812E55}" dt="2022-06-15T00:12:09.682" v="2171" actId="1076"/>
          <ac:picMkLst>
            <pc:docMk/>
            <pc:sldMk cId="764486375" sldId="300"/>
            <ac:picMk id="15" creationId="{AE80B26E-C91F-4CA7-A7A0-7B82671188E1}"/>
          </ac:picMkLst>
        </pc:picChg>
      </pc:sldChg>
      <pc:sldChg chg="addSp delSp modSp add">
        <pc:chgData name="" userId="cffc1d3e1327edef" providerId="LiveId" clId="{1E0D7398-7225-4876-9E73-DFDFC2812E55}" dt="2022-06-15T00:13:32.025" v="2226" actId="1076"/>
        <pc:sldMkLst>
          <pc:docMk/>
          <pc:sldMk cId="2848307004" sldId="301"/>
        </pc:sldMkLst>
        <pc:spChg chg="add mod">
          <ac:chgData name="" userId="cffc1d3e1327edef" providerId="LiveId" clId="{1E0D7398-7225-4876-9E73-DFDFC2812E55}" dt="2022-06-15T00:08:04.271" v="1733" actId="1076"/>
          <ac:spMkLst>
            <pc:docMk/>
            <pc:sldMk cId="2848307004" sldId="301"/>
            <ac:spMk id="2" creationId="{7D699B5F-7EB3-459A-94C5-A5496AE72F1B}"/>
          </ac:spMkLst>
        </pc:spChg>
        <pc:spChg chg="add mod">
          <ac:chgData name="" userId="cffc1d3e1327edef" providerId="LiveId" clId="{1E0D7398-7225-4876-9E73-DFDFC2812E55}" dt="2022-06-15T00:10:19.500" v="2057" actId="1076"/>
          <ac:spMkLst>
            <pc:docMk/>
            <pc:sldMk cId="2848307004" sldId="301"/>
            <ac:spMk id="4" creationId="{F07762BD-E16D-4BE8-9146-FFF846E2C668}"/>
          </ac:spMkLst>
        </pc:spChg>
        <pc:spChg chg="mod">
          <ac:chgData name="" userId="cffc1d3e1327edef" providerId="LiveId" clId="{1E0D7398-7225-4876-9E73-DFDFC2812E55}" dt="2022-06-15T00:08:04.271" v="1733" actId="1076"/>
          <ac:spMkLst>
            <pc:docMk/>
            <pc:sldMk cId="2848307004" sldId="301"/>
            <ac:spMk id="6" creationId="{8EE7E201-8757-457A-AAAB-C8958C3EA9DC}"/>
          </ac:spMkLst>
        </pc:spChg>
        <pc:spChg chg="add mod">
          <ac:chgData name="" userId="cffc1d3e1327edef" providerId="LiveId" clId="{1E0D7398-7225-4876-9E73-DFDFC2812E55}" dt="2022-06-15T00:10:17.230" v="2055" actId="1076"/>
          <ac:spMkLst>
            <pc:docMk/>
            <pc:sldMk cId="2848307004" sldId="301"/>
            <ac:spMk id="9" creationId="{750A3747-7965-4F6E-B2AC-E132F3086D21}"/>
          </ac:spMkLst>
        </pc:spChg>
        <pc:spChg chg="mod">
          <ac:chgData name="" userId="cffc1d3e1327edef" providerId="LiveId" clId="{1E0D7398-7225-4876-9E73-DFDFC2812E55}" dt="2022-06-15T00:05:02.415" v="1445" actId="20577"/>
          <ac:spMkLst>
            <pc:docMk/>
            <pc:sldMk cId="2848307004" sldId="301"/>
            <ac:spMk id="10" creationId="{00000000-0000-0000-0000-000000000000}"/>
          </ac:spMkLst>
        </pc:spChg>
        <pc:spChg chg="add mod">
          <ac:chgData name="" userId="cffc1d3e1327edef" providerId="LiveId" clId="{1E0D7398-7225-4876-9E73-DFDFC2812E55}" dt="2022-06-15T00:10:29.308" v="2078" actId="20577"/>
          <ac:spMkLst>
            <pc:docMk/>
            <pc:sldMk cId="2848307004" sldId="301"/>
            <ac:spMk id="12" creationId="{A574558B-5484-493F-AA1D-4D539491E41F}"/>
          </ac:spMkLst>
        </pc:spChg>
        <pc:spChg chg="add mod">
          <ac:chgData name="" userId="cffc1d3e1327edef" providerId="LiveId" clId="{1E0D7398-7225-4876-9E73-DFDFC2812E55}" dt="2022-06-15T00:13:32.025" v="2226" actId="1076"/>
          <ac:spMkLst>
            <pc:docMk/>
            <pc:sldMk cId="2848307004" sldId="301"/>
            <ac:spMk id="13" creationId="{D0C399AF-EFC1-4125-8CBD-D8012203FD53}"/>
          </ac:spMkLst>
        </pc:spChg>
        <pc:picChg chg="add del mod">
          <ac:chgData name="" userId="cffc1d3e1327edef" providerId="LiveId" clId="{1E0D7398-7225-4876-9E73-DFDFC2812E55}" dt="2022-06-15T00:05:51.240" v="1447" actId="478"/>
          <ac:picMkLst>
            <pc:docMk/>
            <pc:sldMk cId="2848307004" sldId="301"/>
            <ac:picMk id="3" creationId="{73737F96-1652-4D12-BDCF-84BBED15E7C6}"/>
          </ac:picMkLst>
        </pc:picChg>
        <pc:picChg chg="add del">
          <ac:chgData name="" userId="cffc1d3e1327edef" providerId="LiveId" clId="{1E0D7398-7225-4876-9E73-DFDFC2812E55}" dt="2022-06-15T00:00:49.959" v="1160" actId="478"/>
          <ac:picMkLst>
            <pc:docMk/>
            <pc:sldMk cId="2848307004" sldId="301"/>
            <ac:picMk id="11" creationId="{2B1D15F3-AE21-4C6B-9303-4C4EEA36636A}"/>
          </ac:picMkLst>
        </pc:picChg>
      </pc:sldChg>
      <pc:sldChg chg="addSp delSp modSp add">
        <pc:chgData name="" userId="cffc1d3e1327edef" providerId="LiveId" clId="{1E0D7398-7225-4876-9E73-DFDFC2812E55}" dt="2022-06-15T05:16:27.809" v="4971"/>
        <pc:sldMkLst>
          <pc:docMk/>
          <pc:sldMk cId="1162834516" sldId="302"/>
        </pc:sldMkLst>
        <pc:spChg chg="mod">
          <ac:chgData name="" userId="cffc1d3e1327edef" providerId="LiveId" clId="{1E0D7398-7225-4876-9E73-DFDFC2812E55}" dt="2022-06-15T00:14:06.759" v="2278" actId="113"/>
          <ac:spMkLst>
            <pc:docMk/>
            <pc:sldMk cId="1162834516" sldId="302"/>
            <ac:spMk id="2" creationId="{7D699B5F-7EB3-459A-94C5-A5496AE72F1B}"/>
          </ac:spMkLst>
        </pc:spChg>
        <pc:spChg chg="add del">
          <ac:chgData name="" userId="cffc1d3e1327edef" providerId="LiveId" clId="{1E0D7398-7225-4876-9E73-DFDFC2812E55}" dt="2022-06-15T00:14:02.601" v="2276"/>
          <ac:spMkLst>
            <pc:docMk/>
            <pc:sldMk cId="1162834516" sldId="302"/>
            <ac:spMk id="3" creationId="{CC16AB9C-C5B8-465C-8105-43D469891E02}"/>
          </ac:spMkLst>
        </pc:spChg>
        <pc:spChg chg="del mod">
          <ac:chgData name="" userId="cffc1d3e1327edef" providerId="LiveId" clId="{1E0D7398-7225-4876-9E73-DFDFC2812E55}" dt="2022-06-15T00:18:30.627" v="2782" actId="478"/>
          <ac:spMkLst>
            <pc:docMk/>
            <pc:sldMk cId="1162834516" sldId="302"/>
            <ac:spMk id="4" creationId="{F07762BD-E16D-4BE8-9146-FFF846E2C668}"/>
          </ac:spMkLst>
        </pc:spChg>
        <pc:spChg chg="del mod">
          <ac:chgData name="" userId="cffc1d3e1327edef" providerId="LiveId" clId="{1E0D7398-7225-4876-9E73-DFDFC2812E55}" dt="2022-06-15T00:32:34.603" v="3855" actId="478"/>
          <ac:spMkLst>
            <pc:docMk/>
            <pc:sldMk cId="1162834516" sldId="302"/>
            <ac:spMk id="6" creationId="{8EE7E201-8757-457A-AAAB-C8958C3EA9DC}"/>
          </ac:spMkLst>
        </pc:spChg>
        <pc:spChg chg="add del mod">
          <ac:chgData name="" userId="cffc1d3e1327edef" providerId="LiveId" clId="{1E0D7398-7225-4876-9E73-DFDFC2812E55}" dt="2022-06-15T05:16:27.809" v="4971"/>
          <ac:spMkLst>
            <pc:docMk/>
            <pc:sldMk cId="1162834516" sldId="302"/>
            <ac:spMk id="7" creationId="{66B47E8E-B2BB-4593-9459-2BBD82442A95}"/>
          </ac:spMkLst>
        </pc:spChg>
        <pc:spChg chg="del">
          <ac:chgData name="" userId="cffc1d3e1327edef" providerId="LiveId" clId="{1E0D7398-7225-4876-9E73-DFDFC2812E55}" dt="2022-06-15T00:18:31.534" v="2783" actId="478"/>
          <ac:spMkLst>
            <pc:docMk/>
            <pc:sldMk cId="1162834516" sldId="302"/>
            <ac:spMk id="9" creationId="{750A3747-7965-4F6E-B2AC-E132F3086D21}"/>
          </ac:spMkLst>
        </pc:spChg>
        <pc:spChg chg="mod">
          <ac:chgData name="" userId="cffc1d3e1327edef" providerId="LiveId" clId="{1E0D7398-7225-4876-9E73-DFDFC2812E55}" dt="2022-06-15T00:32:18.305" v="3852" actId="1076"/>
          <ac:spMkLst>
            <pc:docMk/>
            <pc:sldMk cId="1162834516" sldId="302"/>
            <ac:spMk id="10" creationId="{00000000-0000-0000-0000-000000000000}"/>
          </ac:spMkLst>
        </pc:spChg>
        <pc:spChg chg="del mod">
          <ac:chgData name="" userId="cffc1d3e1327edef" providerId="LiveId" clId="{1E0D7398-7225-4876-9E73-DFDFC2812E55}" dt="2022-06-15T00:18:32.885" v="2785" actId="478"/>
          <ac:spMkLst>
            <pc:docMk/>
            <pc:sldMk cId="1162834516" sldId="302"/>
            <ac:spMk id="12" creationId="{A574558B-5484-493F-AA1D-4D539491E41F}"/>
          </ac:spMkLst>
        </pc:spChg>
        <pc:spChg chg="del">
          <ac:chgData name="" userId="cffc1d3e1327edef" providerId="LiveId" clId="{1E0D7398-7225-4876-9E73-DFDFC2812E55}" dt="2022-06-15T00:18:33.379" v="2786" actId="478"/>
          <ac:spMkLst>
            <pc:docMk/>
            <pc:sldMk cId="1162834516" sldId="302"/>
            <ac:spMk id="13" creationId="{D0C399AF-EFC1-4125-8CBD-D8012203FD53}"/>
          </ac:spMkLst>
        </pc:spChg>
        <pc:picChg chg="add mod">
          <ac:chgData name="" userId="cffc1d3e1327edef" providerId="LiveId" clId="{1E0D7398-7225-4876-9E73-DFDFC2812E55}" dt="2022-06-15T00:32:46.123" v="3862" actId="1076"/>
          <ac:picMkLst>
            <pc:docMk/>
            <pc:sldMk cId="1162834516" sldId="302"/>
            <ac:picMk id="5" creationId="{FA1DF7DE-3C5C-445D-AFAD-02F500DD7286}"/>
          </ac:picMkLst>
        </pc:picChg>
      </pc:sldChg>
      <pc:sldChg chg="addSp delSp modSp add ord">
        <pc:chgData name="" userId="cffc1d3e1327edef" providerId="LiveId" clId="{1E0D7398-7225-4876-9E73-DFDFC2812E55}" dt="2022-06-15T00:35:32.507" v="4100" actId="1076"/>
        <pc:sldMkLst>
          <pc:docMk/>
          <pc:sldMk cId="1613295570" sldId="303"/>
        </pc:sldMkLst>
        <pc:spChg chg="del">
          <ac:chgData name="" userId="cffc1d3e1327edef" providerId="LiveId" clId="{1E0D7398-7225-4876-9E73-DFDFC2812E55}" dt="2022-06-15T00:26:31.024" v="3771" actId="478"/>
          <ac:spMkLst>
            <pc:docMk/>
            <pc:sldMk cId="1613295570" sldId="303"/>
            <ac:spMk id="2" creationId="{7D699B5F-7EB3-459A-94C5-A5496AE72F1B}"/>
          </ac:spMkLst>
        </pc:spChg>
        <pc:spChg chg="add mod">
          <ac:chgData name="" userId="cffc1d3e1327edef" providerId="LiveId" clId="{1E0D7398-7225-4876-9E73-DFDFC2812E55}" dt="2022-06-15T00:35:32.507" v="4100" actId="1076"/>
          <ac:spMkLst>
            <pc:docMk/>
            <pc:sldMk cId="1613295570" sldId="303"/>
            <ac:spMk id="5" creationId="{9993DC39-126F-4381-8513-BB84C2F85CBD}"/>
          </ac:spMkLst>
        </pc:spChg>
        <pc:spChg chg="del">
          <ac:chgData name="" userId="cffc1d3e1327edef" providerId="LiveId" clId="{1E0D7398-7225-4876-9E73-DFDFC2812E55}" dt="2022-06-15T00:26:30.652" v="3770" actId="478"/>
          <ac:spMkLst>
            <pc:docMk/>
            <pc:sldMk cId="1613295570" sldId="303"/>
            <ac:spMk id="6" creationId="{8EE7E201-8757-457A-AAAB-C8958C3EA9DC}"/>
          </ac:spMkLst>
        </pc:spChg>
        <pc:spChg chg="add mod">
          <ac:chgData name="" userId="cffc1d3e1327edef" providerId="LiveId" clId="{1E0D7398-7225-4876-9E73-DFDFC2812E55}" dt="2022-06-15T00:35:32.507" v="4100" actId="1076"/>
          <ac:spMkLst>
            <pc:docMk/>
            <pc:sldMk cId="1613295570" sldId="303"/>
            <ac:spMk id="7" creationId="{6C719D8D-B667-4F17-BBA2-ABBFC1E3E33F}"/>
          </ac:spMkLst>
        </pc:spChg>
        <pc:spChg chg="mod">
          <ac:chgData name="" userId="cffc1d3e1327edef" providerId="LiveId" clId="{1E0D7398-7225-4876-9E73-DFDFC2812E55}" dt="2022-06-15T00:30:04.133" v="3845"/>
          <ac:spMkLst>
            <pc:docMk/>
            <pc:sldMk cId="1613295570" sldId="303"/>
            <ac:spMk id="10" creationId="{00000000-0000-0000-0000-000000000000}"/>
          </ac:spMkLst>
        </pc:spChg>
        <pc:spChg chg="add mod">
          <ac:chgData name="" userId="cffc1d3e1327edef" providerId="LiveId" clId="{1E0D7398-7225-4876-9E73-DFDFC2812E55}" dt="2022-06-15T00:35:32.507" v="4100" actId="1076"/>
          <ac:spMkLst>
            <pc:docMk/>
            <pc:sldMk cId="1613295570" sldId="303"/>
            <ac:spMk id="12" creationId="{C1CC8575-3E22-45EA-B84C-52FD39FF43C0}"/>
          </ac:spMkLst>
        </pc:spChg>
        <pc:spChg chg="add mod">
          <ac:chgData name="" userId="cffc1d3e1327edef" providerId="LiveId" clId="{1E0D7398-7225-4876-9E73-DFDFC2812E55}" dt="2022-06-15T00:35:32.507" v="4100" actId="1076"/>
          <ac:spMkLst>
            <pc:docMk/>
            <pc:sldMk cId="1613295570" sldId="303"/>
            <ac:spMk id="13" creationId="{85794C4A-B2A9-4279-B6D3-B2848CF88E8F}"/>
          </ac:spMkLst>
        </pc:spChg>
        <pc:spChg chg="add mod">
          <ac:chgData name="" userId="cffc1d3e1327edef" providerId="LiveId" clId="{1E0D7398-7225-4876-9E73-DFDFC2812E55}" dt="2022-06-15T00:35:29.861" v="4098" actId="571"/>
          <ac:spMkLst>
            <pc:docMk/>
            <pc:sldMk cId="1613295570" sldId="303"/>
            <ac:spMk id="14" creationId="{F3C40AF1-2B27-412D-B94F-B5CE2855D30B}"/>
          </ac:spMkLst>
        </pc:spChg>
        <pc:spChg chg="add mod">
          <ac:chgData name="" userId="cffc1d3e1327edef" providerId="LiveId" clId="{1E0D7398-7225-4876-9E73-DFDFC2812E55}" dt="2022-06-15T00:35:29.861" v="4098" actId="571"/>
          <ac:spMkLst>
            <pc:docMk/>
            <pc:sldMk cId="1613295570" sldId="303"/>
            <ac:spMk id="15" creationId="{50EF0F9D-47A6-4FA0-AF87-DEE5B2B47426}"/>
          </ac:spMkLst>
        </pc:spChg>
        <pc:picChg chg="add del mod">
          <ac:chgData name="" userId="cffc1d3e1327edef" providerId="LiveId" clId="{1E0D7398-7225-4876-9E73-DFDFC2812E55}" dt="2022-06-15T00:33:10.474" v="3865" actId="478"/>
          <ac:picMkLst>
            <pc:docMk/>
            <pc:sldMk cId="1613295570" sldId="303"/>
            <ac:picMk id="3" creationId="{E0122D6F-5387-4870-B7DE-2359F1B9EDAC}"/>
          </ac:picMkLst>
        </pc:picChg>
        <pc:picChg chg="add mod">
          <ac:chgData name="" userId="cffc1d3e1327edef" providerId="LiveId" clId="{1E0D7398-7225-4876-9E73-DFDFC2812E55}" dt="2022-06-15T00:35:32.507" v="4100" actId="1076"/>
          <ac:picMkLst>
            <pc:docMk/>
            <pc:sldMk cId="1613295570" sldId="303"/>
            <ac:picMk id="4" creationId="{A55C657A-5851-43DA-A9B5-63D0D75D7D89}"/>
          </ac:picMkLst>
        </pc:picChg>
        <pc:picChg chg="add mod">
          <ac:chgData name="" userId="cffc1d3e1327edef" providerId="LiveId" clId="{1E0D7398-7225-4876-9E73-DFDFC2812E55}" dt="2022-06-15T00:35:32.507" v="4100" actId="1076"/>
          <ac:picMkLst>
            <pc:docMk/>
            <pc:sldMk cId="1613295570" sldId="303"/>
            <ac:picMk id="8" creationId="{5581341F-6A51-4D8E-A0CB-C4530CF6B859}"/>
          </ac:picMkLst>
        </pc:picChg>
        <pc:picChg chg="add del mod">
          <ac:chgData name="" userId="cffc1d3e1327edef" providerId="LiveId" clId="{1E0D7398-7225-4876-9E73-DFDFC2812E55}" dt="2022-06-15T00:34:53.203" v="4086" actId="478"/>
          <ac:picMkLst>
            <pc:docMk/>
            <pc:sldMk cId="1613295570" sldId="303"/>
            <ac:picMk id="11" creationId="{F6198670-E444-4095-B369-0980449CCE42}"/>
          </ac:picMkLst>
        </pc:picChg>
        <pc:picChg chg="add mod">
          <ac:chgData name="" userId="cffc1d3e1327edef" providerId="LiveId" clId="{1E0D7398-7225-4876-9E73-DFDFC2812E55}" dt="2022-06-15T00:35:29.861" v="4098" actId="571"/>
          <ac:picMkLst>
            <pc:docMk/>
            <pc:sldMk cId="1613295570" sldId="303"/>
            <ac:picMk id="16" creationId="{7A625339-9711-4D47-A9DB-F40462B64FB5}"/>
          </ac:picMkLst>
        </pc:picChg>
      </pc:sldChg>
      <pc:sldChg chg="addSp delSp modSp add">
        <pc:chgData name="" userId="cffc1d3e1327edef" providerId="LiveId" clId="{1E0D7398-7225-4876-9E73-DFDFC2812E55}" dt="2022-06-15T05:23:01.358" v="5319" actId="1076"/>
        <pc:sldMkLst>
          <pc:docMk/>
          <pc:sldMk cId="4145608768" sldId="304"/>
        </pc:sldMkLst>
        <pc:spChg chg="add mod">
          <ac:chgData name="" userId="cffc1d3e1327edef" providerId="LiveId" clId="{1E0D7398-7225-4876-9E73-DFDFC2812E55}" dt="2022-06-15T05:18:46.808" v="5083" actId="1076"/>
          <ac:spMkLst>
            <pc:docMk/>
            <pc:sldMk cId="4145608768" sldId="304"/>
            <ac:spMk id="4" creationId="{C66FC69E-E577-4A1F-B040-752544F4C8BA}"/>
          </ac:spMkLst>
        </pc:spChg>
        <pc:spChg chg="add mod">
          <ac:chgData name="" userId="cffc1d3e1327edef" providerId="LiveId" clId="{1E0D7398-7225-4876-9E73-DFDFC2812E55}" dt="2022-06-15T05:09:38.719" v="4968" actId="1076"/>
          <ac:spMkLst>
            <pc:docMk/>
            <pc:sldMk cId="4145608768" sldId="304"/>
            <ac:spMk id="5" creationId="{265AC424-6CD7-45BB-9435-05D6DC75E4B1}"/>
          </ac:spMkLst>
        </pc:spChg>
        <pc:spChg chg="add mod">
          <ac:chgData name="" userId="cffc1d3e1327edef" providerId="LiveId" clId="{1E0D7398-7225-4876-9E73-DFDFC2812E55}" dt="2022-06-15T00:49:06.222" v="4887"/>
          <ac:spMkLst>
            <pc:docMk/>
            <pc:sldMk cId="4145608768" sldId="304"/>
            <ac:spMk id="6" creationId="{708587C0-0F57-4BCE-98EC-02D5A4C513E6}"/>
          </ac:spMkLst>
        </pc:spChg>
        <pc:spChg chg="add mod">
          <ac:chgData name="" userId="cffc1d3e1327edef" providerId="LiveId" clId="{1E0D7398-7225-4876-9E73-DFDFC2812E55}" dt="2022-06-15T05:09:36.591" v="4966" actId="20577"/>
          <ac:spMkLst>
            <pc:docMk/>
            <pc:sldMk cId="4145608768" sldId="304"/>
            <ac:spMk id="7" creationId="{9C78B258-BEC3-4513-93CA-3E93FB5C8F60}"/>
          </ac:spMkLst>
        </pc:spChg>
        <pc:spChg chg="add mod">
          <ac:chgData name="" userId="cffc1d3e1327edef" providerId="LiveId" clId="{1E0D7398-7225-4876-9E73-DFDFC2812E55}" dt="2022-06-15T05:23:01.358" v="5319" actId="1076"/>
          <ac:spMkLst>
            <pc:docMk/>
            <pc:sldMk cId="4145608768" sldId="304"/>
            <ac:spMk id="8" creationId="{C905E25C-578B-49EE-8EA5-F01C79D5C4FF}"/>
          </ac:spMkLst>
        </pc:spChg>
        <pc:spChg chg="mod">
          <ac:chgData name="" userId="cffc1d3e1327edef" providerId="LiveId" clId="{1E0D7398-7225-4876-9E73-DFDFC2812E55}" dt="2022-06-15T00:40:26.122" v="4463"/>
          <ac:spMkLst>
            <pc:docMk/>
            <pc:sldMk cId="4145608768" sldId="304"/>
            <ac:spMk id="10" creationId="{00000000-0000-0000-0000-000000000000}"/>
          </ac:spMkLst>
        </pc:spChg>
        <pc:picChg chg="add mod">
          <ac:chgData name="" userId="cffc1d3e1327edef" providerId="LiveId" clId="{1E0D7398-7225-4876-9E73-DFDFC2812E55}" dt="2022-06-15T05:18:22.223" v="5042" actId="14100"/>
          <ac:picMkLst>
            <pc:docMk/>
            <pc:sldMk cId="4145608768" sldId="304"/>
            <ac:picMk id="2" creationId="{AA7A7ED0-8750-4E24-A1C2-10441D0F7407}"/>
          </ac:picMkLst>
        </pc:picChg>
        <pc:picChg chg="del">
          <ac:chgData name="" userId="cffc1d3e1327edef" providerId="LiveId" clId="{1E0D7398-7225-4876-9E73-DFDFC2812E55}" dt="2022-06-15T00:46:06.204" v="4464" actId="478"/>
          <ac:picMkLst>
            <pc:docMk/>
            <pc:sldMk cId="4145608768" sldId="304"/>
            <ac:picMk id="3" creationId="{E0122D6F-5387-4870-B7DE-2359F1B9EDAC}"/>
          </ac:picMkLst>
        </pc:picChg>
      </pc:sldChg>
      <pc:sldChg chg="addSp delSp modSp add">
        <pc:chgData name="" userId="cffc1d3e1327edef" providerId="LiveId" clId="{1E0D7398-7225-4876-9E73-DFDFC2812E55}" dt="2022-06-15T00:38:23.745" v="4442" actId="20577"/>
        <pc:sldMkLst>
          <pc:docMk/>
          <pc:sldMk cId="1542464487" sldId="305"/>
        </pc:sldMkLst>
        <pc:spChg chg="mod">
          <ac:chgData name="" userId="cffc1d3e1327edef" providerId="LiveId" clId="{1E0D7398-7225-4876-9E73-DFDFC2812E55}" dt="2022-06-15T00:37:15.780" v="4107" actId="5793"/>
          <ac:spMkLst>
            <pc:docMk/>
            <pc:sldMk cId="1542464487" sldId="305"/>
            <ac:spMk id="5" creationId="{9993DC39-126F-4381-8513-BB84C2F85CBD}"/>
          </ac:spMkLst>
        </pc:spChg>
        <pc:spChg chg="mod">
          <ac:chgData name="" userId="cffc1d3e1327edef" providerId="LiveId" clId="{1E0D7398-7225-4876-9E73-DFDFC2812E55}" dt="2022-06-15T00:38:23.745" v="4442" actId="20577"/>
          <ac:spMkLst>
            <pc:docMk/>
            <pc:sldMk cId="1542464487" sldId="305"/>
            <ac:spMk id="7" creationId="{6C719D8D-B667-4F17-BBA2-ABBFC1E3E33F}"/>
          </ac:spMkLst>
        </pc:spChg>
        <pc:spChg chg="del mod">
          <ac:chgData name="" userId="cffc1d3e1327edef" providerId="LiveId" clId="{1E0D7398-7225-4876-9E73-DFDFC2812E55}" dt="2022-06-15T00:37:19.140" v="4111" actId="478"/>
          <ac:spMkLst>
            <pc:docMk/>
            <pc:sldMk cId="1542464487" sldId="305"/>
            <ac:spMk id="12" creationId="{C1CC8575-3E22-45EA-B84C-52FD39FF43C0}"/>
          </ac:spMkLst>
        </pc:spChg>
        <pc:spChg chg="del">
          <ac:chgData name="" userId="cffc1d3e1327edef" providerId="LiveId" clId="{1E0D7398-7225-4876-9E73-DFDFC2812E55}" dt="2022-06-15T00:37:19.694" v="4112" actId="478"/>
          <ac:spMkLst>
            <pc:docMk/>
            <pc:sldMk cId="1542464487" sldId="305"/>
            <ac:spMk id="13" creationId="{85794C4A-B2A9-4279-B6D3-B2848CF88E8F}"/>
          </ac:spMkLst>
        </pc:spChg>
        <pc:picChg chg="add mod">
          <ac:chgData name="" userId="cffc1d3e1327edef" providerId="LiveId" clId="{1E0D7398-7225-4876-9E73-DFDFC2812E55}" dt="2022-06-15T00:37:32.847" v="4115" actId="1076"/>
          <ac:picMkLst>
            <pc:docMk/>
            <pc:sldMk cId="1542464487" sldId="305"/>
            <ac:picMk id="2" creationId="{7C2E3EDA-B69E-492E-BE93-C615DD8EF568}"/>
          </ac:picMkLst>
        </pc:picChg>
        <pc:picChg chg="del">
          <ac:chgData name="" userId="cffc1d3e1327edef" providerId="LiveId" clId="{1E0D7398-7225-4876-9E73-DFDFC2812E55}" dt="2022-06-15T00:37:30.802" v="4114" actId="478"/>
          <ac:picMkLst>
            <pc:docMk/>
            <pc:sldMk cId="1542464487" sldId="305"/>
            <ac:picMk id="4" creationId="{A55C657A-5851-43DA-A9B5-63D0D75D7D89}"/>
          </ac:picMkLst>
        </pc:picChg>
        <pc:picChg chg="del">
          <ac:chgData name="" userId="cffc1d3e1327edef" providerId="LiveId" clId="{1E0D7398-7225-4876-9E73-DFDFC2812E55}" dt="2022-06-15T00:37:17.646" v="4109" actId="478"/>
          <ac:picMkLst>
            <pc:docMk/>
            <pc:sldMk cId="1542464487" sldId="305"/>
            <ac:picMk id="8" creationId="{5581341F-6A51-4D8E-A0CB-C4530CF6B859}"/>
          </ac:picMkLst>
        </pc:picChg>
      </pc:sldChg>
      <pc:sldChg chg="modSp add">
        <pc:chgData name="" userId="cffc1d3e1327edef" providerId="LiveId" clId="{1E0D7398-7225-4876-9E73-DFDFC2812E55}" dt="2022-06-15T05:17:41.675" v="5036" actId="1076"/>
        <pc:sldMkLst>
          <pc:docMk/>
          <pc:sldMk cId="4084697296" sldId="306"/>
        </pc:sldMkLst>
        <pc:spChg chg="mod">
          <ac:chgData name="" userId="cffc1d3e1327edef" providerId="LiveId" clId="{1E0D7398-7225-4876-9E73-DFDFC2812E55}" dt="2022-06-15T05:17:34.794" v="5035"/>
          <ac:spMkLst>
            <pc:docMk/>
            <pc:sldMk cId="4084697296" sldId="306"/>
            <ac:spMk id="10" creationId="{00000000-0000-0000-0000-000000000000}"/>
          </ac:spMkLst>
        </pc:spChg>
        <pc:picChg chg="mod">
          <ac:chgData name="" userId="cffc1d3e1327edef" providerId="LiveId" clId="{1E0D7398-7225-4876-9E73-DFDFC2812E55}" dt="2022-06-15T05:17:41.675" v="5036" actId="1076"/>
          <ac:picMkLst>
            <pc:docMk/>
            <pc:sldMk cId="4084697296" sldId="306"/>
            <ac:picMk id="3" creationId="{E0122D6F-5387-4870-B7DE-2359F1B9EDAC}"/>
          </ac:picMkLst>
        </pc:picChg>
      </pc:sldChg>
    </pc:docChg>
  </pc:docChgLst>
  <pc:docChgLst>
    <pc:chgData userId="cffc1d3e1327edef" providerId="LiveId" clId="{493B3435-68A6-44F2-ACCB-9CE346A05CE4}"/>
    <pc:docChg chg="undo custSel addSld delSld modSld sldOrd">
      <pc:chgData name="" userId="cffc1d3e1327edef" providerId="LiveId" clId="{493B3435-68A6-44F2-ACCB-9CE346A05CE4}" dt="2022-06-14T21:29:32.127" v="3063" actId="1076"/>
      <pc:docMkLst>
        <pc:docMk/>
      </pc:docMkLst>
      <pc:sldChg chg="modSp">
        <pc:chgData name="" userId="cffc1d3e1327edef" providerId="LiveId" clId="{493B3435-68A6-44F2-ACCB-9CE346A05CE4}" dt="2022-06-14T20:40:20.366" v="16"/>
        <pc:sldMkLst>
          <pc:docMk/>
          <pc:sldMk cId="3557187771" sldId="258"/>
        </pc:sldMkLst>
        <pc:spChg chg="mod">
          <ac:chgData name="" userId="cffc1d3e1327edef" providerId="LiveId" clId="{493B3435-68A6-44F2-ACCB-9CE346A05CE4}" dt="2022-06-14T20:40:12.059" v="3" actId="20577"/>
          <ac:spMkLst>
            <pc:docMk/>
            <pc:sldMk cId="3557187771" sldId="258"/>
            <ac:spMk id="12" creationId="{00000000-0000-0000-0000-000000000000}"/>
          </ac:spMkLst>
        </pc:spChg>
        <pc:spChg chg="mod">
          <ac:chgData name="" userId="cffc1d3e1327edef" providerId="LiveId" clId="{493B3435-68A6-44F2-ACCB-9CE346A05CE4}" dt="2022-06-14T20:40:20.366" v="16"/>
          <ac:spMkLst>
            <pc:docMk/>
            <pc:sldMk cId="3557187771" sldId="258"/>
            <ac:spMk id="14" creationId="{00000000-0000-0000-0000-000000000000}"/>
          </ac:spMkLst>
        </pc:spChg>
      </pc:sldChg>
      <pc:sldChg chg="modSp">
        <pc:chgData name="" userId="cffc1d3e1327edef" providerId="LiveId" clId="{493B3435-68A6-44F2-ACCB-9CE346A05CE4}" dt="2022-06-14T20:59:07.684" v="608"/>
        <pc:sldMkLst>
          <pc:docMk/>
          <pc:sldMk cId="4060810569" sldId="267"/>
        </pc:sldMkLst>
        <pc:spChg chg="mod">
          <ac:chgData name="" userId="cffc1d3e1327edef" providerId="LiveId" clId="{493B3435-68A6-44F2-ACCB-9CE346A05CE4}" dt="2022-06-14T20:59:03.335" v="599" actId="20577"/>
          <ac:spMkLst>
            <pc:docMk/>
            <pc:sldMk cId="4060810569" sldId="267"/>
            <ac:spMk id="4" creationId="{00000000-0000-0000-0000-000000000000}"/>
          </ac:spMkLst>
        </pc:spChg>
        <pc:spChg chg="mod">
          <ac:chgData name="" userId="cffc1d3e1327edef" providerId="LiveId" clId="{493B3435-68A6-44F2-ACCB-9CE346A05CE4}" dt="2022-06-14T20:59:07.684" v="608"/>
          <ac:spMkLst>
            <pc:docMk/>
            <pc:sldMk cId="4060810569" sldId="267"/>
            <ac:spMk id="6" creationId="{00000000-0000-0000-0000-000000000000}"/>
          </ac:spMkLst>
        </pc:spChg>
      </pc:sldChg>
      <pc:sldChg chg="modSp del">
        <pc:chgData name="" userId="cffc1d3e1327edef" providerId="LiveId" clId="{493B3435-68A6-44F2-ACCB-9CE346A05CE4}" dt="2022-06-14T20:40:56.916" v="19" actId="2696"/>
        <pc:sldMkLst>
          <pc:docMk/>
          <pc:sldMk cId="489094863" sldId="275"/>
        </pc:sldMkLst>
        <pc:spChg chg="mod">
          <ac:chgData name="" userId="cffc1d3e1327edef" providerId="LiveId" clId="{493B3435-68A6-44F2-ACCB-9CE346A05CE4}" dt="2022-06-14T20:40:51.328" v="18" actId="20577"/>
          <ac:spMkLst>
            <pc:docMk/>
            <pc:sldMk cId="489094863" sldId="275"/>
            <ac:spMk id="10" creationId="{00000000-0000-0000-0000-000000000000}"/>
          </ac:spMkLst>
        </pc:spChg>
      </pc:sldChg>
      <pc:sldChg chg="addSp delSp modSp ord">
        <pc:chgData name="" userId="cffc1d3e1327edef" providerId="LiveId" clId="{493B3435-68A6-44F2-ACCB-9CE346A05CE4}" dt="2022-06-14T21:10:55.427" v="1844"/>
        <pc:sldMkLst>
          <pc:docMk/>
          <pc:sldMk cId="2742479402" sldId="277"/>
        </pc:sldMkLst>
        <pc:spChg chg="add del mod">
          <ac:chgData name="" userId="cffc1d3e1327edef" providerId="LiveId" clId="{493B3435-68A6-44F2-ACCB-9CE346A05CE4}" dt="2022-06-14T20:43:39.228" v="203" actId="767"/>
          <ac:spMkLst>
            <pc:docMk/>
            <pc:sldMk cId="2742479402" sldId="277"/>
            <ac:spMk id="4" creationId="{BB61D4E6-55D3-49EA-B21C-DAD7CBAC1F87}"/>
          </ac:spMkLst>
        </pc:spChg>
        <pc:spChg chg="add mod">
          <ac:chgData name="" userId="cffc1d3e1327edef" providerId="LiveId" clId="{493B3435-68A6-44F2-ACCB-9CE346A05CE4}" dt="2022-06-14T21:10:55.427" v="1844"/>
          <ac:spMkLst>
            <pc:docMk/>
            <pc:sldMk cId="2742479402" sldId="277"/>
            <ac:spMk id="6" creationId="{CCC56F4F-3B61-4CDB-859D-6BA0AAA2480E}"/>
          </ac:spMkLst>
        </pc:spChg>
        <pc:spChg chg="mod">
          <ac:chgData name="" userId="cffc1d3e1327edef" providerId="LiveId" clId="{493B3435-68A6-44F2-ACCB-9CE346A05CE4}" dt="2022-06-14T20:41:41.386" v="190" actId="14100"/>
          <ac:spMkLst>
            <pc:docMk/>
            <pc:sldMk cId="2742479402" sldId="277"/>
            <ac:spMk id="7" creationId="{ECEE9263-9F82-4336-BBBA-42E5BD4B480E}"/>
          </ac:spMkLst>
        </pc:spChg>
        <pc:spChg chg="add mod">
          <ac:chgData name="" userId="cffc1d3e1327edef" providerId="LiveId" clId="{493B3435-68A6-44F2-ACCB-9CE346A05CE4}" dt="2022-06-14T21:01:49.480" v="1209" actId="1076"/>
          <ac:spMkLst>
            <pc:docMk/>
            <pc:sldMk cId="2742479402" sldId="277"/>
            <ac:spMk id="8" creationId="{34331655-5E14-49C9-B0C1-8A61121A3A40}"/>
          </ac:spMkLst>
        </pc:spChg>
        <pc:spChg chg="mod">
          <ac:chgData name="" userId="cffc1d3e1327edef" providerId="LiveId" clId="{493B3435-68A6-44F2-ACCB-9CE346A05CE4}" dt="2022-06-14T20:41:07.646" v="61"/>
          <ac:spMkLst>
            <pc:docMk/>
            <pc:sldMk cId="2742479402" sldId="277"/>
            <ac:spMk id="10" creationId="{00000000-0000-0000-0000-000000000000}"/>
          </ac:spMkLst>
        </pc:spChg>
        <pc:spChg chg="del mod">
          <ac:chgData name="" userId="cffc1d3e1327edef" providerId="LiveId" clId="{493B3435-68A6-44F2-ACCB-9CE346A05CE4}" dt="2022-06-14T20:41:41.573" v="192"/>
          <ac:spMkLst>
            <pc:docMk/>
            <pc:sldMk cId="2742479402" sldId="277"/>
            <ac:spMk id="12" creationId="{7B7AE35C-D05F-497C-9CDD-17F920322B65}"/>
          </ac:spMkLst>
        </pc:spChg>
        <pc:spChg chg="add mod">
          <ac:chgData name="" userId="cffc1d3e1327edef" providerId="LiveId" clId="{493B3435-68A6-44F2-ACCB-9CE346A05CE4}" dt="2022-06-14T20:43:56.019" v="247"/>
          <ac:spMkLst>
            <pc:docMk/>
            <pc:sldMk cId="2742479402" sldId="277"/>
            <ac:spMk id="13" creationId="{567D2F09-E89C-4910-A69D-39AA44BA1A00}"/>
          </ac:spMkLst>
        </pc:spChg>
        <pc:spChg chg="add mod">
          <ac:chgData name="" userId="cffc1d3e1327edef" providerId="LiveId" clId="{493B3435-68A6-44F2-ACCB-9CE346A05CE4}" dt="2022-06-14T20:47:57.932" v="300" actId="571"/>
          <ac:spMkLst>
            <pc:docMk/>
            <pc:sldMk cId="2742479402" sldId="277"/>
            <ac:spMk id="14" creationId="{87729662-4B9F-4D62-8192-A4C4C6F425D1}"/>
          </ac:spMkLst>
        </pc:spChg>
        <pc:spChg chg="add mod">
          <ac:chgData name="" userId="cffc1d3e1327edef" providerId="LiveId" clId="{493B3435-68A6-44F2-ACCB-9CE346A05CE4}" dt="2022-06-14T21:00:41.993" v="879" actId="14100"/>
          <ac:spMkLst>
            <pc:docMk/>
            <pc:sldMk cId="2742479402" sldId="277"/>
            <ac:spMk id="15" creationId="{01E988E7-4859-4003-B7D6-D2AA3E5A7100}"/>
          </ac:spMkLst>
        </pc:spChg>
        <pc:spChg chg="add mod">
          <ac:chgData name="" userId="cffc1d3e1327edef" providerId="LiveId" clId="{493B3435-68A6-44F2-ACCB-9CE346A05CE4}" dt="2022-06-14T21:01:13.517" v="1014"/>
          <ac:spMkLst>
            <pc:docMk/>
            <pc:sldMk cId="2742479402" sldId="277"/>
            <ac:spMk id="16" creationId="{0DC7698E-186A-477F-8E43-53CE85FDB815}"/>
          </ac:spMkLst>
        </pc:spChg>
        <pc:spChg chg="add mod">
          <ac:chgData name="" userId="cffc1d3e1327edef" providerId="LiveId" clId="{493B3435-68A6-44F2-ACCB-9CE346A05CE4}" dt="2022-06-14T21:01:46.572" v="1208"/>
          <ac:spMkLst>
            <pc:docMk/>
            <pc:sldMk cId="2742479402" sldId="277"/>
            <ac:spMk id="17" creationId="{F8F218F3-5959-4AFC-87A1-7EE5B8A7FB5E}"/>
          </ac:spMkLst>
        </pc:spChg>
        <pc:picChg chg="del mod">
          <ac:chgData name="" userId="cffc1d3e1327edef" providerId="LiveId" clId="{493B3435-68A6-44F2-ACCB-9CE346A05CE4}" dt="2022-06-14T20:41:43.012" v="194" actId="478"/>
          <ac:picMkLst>
            <pc:docMk/>
            <pc:sldMk cId="2742479402" sldId="277"/>
            <ac:picMk id="2" creationId="{E0CAEE85-D16F-4D81-B8D4-04C35191FC35}"/>
          </ac:picMkLst>
        </pc:picChg>
        <pc:picChg chg="add mod">
          <ac:chgData name="" userId="cffc1d3e1327edef" providerId="LiveId" clId="{493B3435-68A6-44F2-ACCB-9CE346A05CE4}" dt="2022-06-14T20:43:36.430" v="201" actId="1076"/>
          <ac:picMkLst>
            <pc:docMk/>
            <pc:sldMk cId="2742479402" sldId="277"/>
            <ac:picMk id="3" creationId="{2023CAA2-6FBA-4E16-BBD6-905C3297FC84}"/>
          </ac:picMkLst>
        </pc:picChg>
      </pc:sldChg>
      <pc:sldChg chg="del">
        <pc:chgData name="" userId="cffc1d3e1327edef" providerId="LiveId" clId="{493B3435-68A6-44F2-ACCB-9CE346A05CE4}" dt="2022-06-14T21:21:40.418" v="2382" actId="2696"/>
        <pc:sldMkLst>
          <pc:docMk/>
          <pc:sldMk cId="4252607002" sldId="278"/>
        </pc:sldMkLst>
      </pc:sldChg>
      <pc:sldChg chg="del">
        <pc:chgData name="" userId="cffc1d3e1327edef" providerId="LiveId" clId="{493B3435-68A6-44F2-ACCB-9CE346A05CE4}" dt="2022-06-14T21:21:40.418" v="2383" actId="2696"/>
        <pc:sldMkLst>
          <pc:docMk/>
          <pc:sldMk cId="286804105" sldId="279"/>
        </pc:sldMkLst>
      </pc:sldChg>
      <pc:sldChg chg="del">
        <pc:chgData name="" userId="cffc1d3e1327edef" providerId="LiveId" clId="{493B3435-68A6-44F2-ACCB-9CE346A05CE4}" dt="2022-06-14T21:21:40.447" v="2384" actId="2696"/>
        <pc:sldMkLst>
          <pc:docMk/>
          <pc:sldMk cId="1845627616" sldId="280"/>
        </pc:sldMkLst>
      </pc:sldChg>
      <pc:sldChg chg="del">
        <pc:chgData name="" userId="cffc1d3e1327edef" providerId="LiveId" clId="{493B3435-68A6-44F2-ACCB-9CE346A05CE4}" dt="2022-06-14T21:21:40.457" v="2385" actId="2696"/>
        <pc:sldMkLst>
          <pc:docMk/>
          <pc:sldMk cId="3452135124" sldId="281"/>
        </pc:sldMkLst>
      </pc:sldChg>
      <pc:sldChg chg="del">
        <pc:chgData name="" userId="cffc1d3e1327edef" providerId="LiveId" clId="{493B3435-68A6-44F2-ACCB-9CE346A05CE4}" dt="2022-06-14T21:21:40.467" v="2386" actId="2696"/>
        <pc:sldMkLst>
          <pc:docMk/>
          <pc:sldMk cId="2586257266" sldId="282"/>
        </pc:sldMkLst>
      </pc:sldChg>
      <pc:sldChg chg="del">
        <pc:chgData name="" userId="cffc1d3e1327edef" providerId="LiveId" clId="{493B3435-68A6-44F2-ACCB-9CE346A05CE4}" dt="2022-06-14T21:21:40.507" v="2391" actId="2696"/>
        <pc:sldMkLst>
          <pc:docMk/>
          <pc:sldMk cId="443125369" sldId="283"/>
        </pc:sldMkLst>
      </pc:sldChg>
      <pc:sldChg chg="del">
        <pc:chgData name="" userId="cffc1d3e1327edef" providerId="LiveId" clId="{493B3435-68A6-44F2-ACCB-9CE346A05CE4}" dt="2022-06-14T21:21:40.527" v="2393" actId="2696"/>
        <pc:sldMkLst>
          <pc:docMk/>
          <pc:sldMk cId="1315420933" sldId="284"/>
        </pc:sldMkLst>
      </pc:sldChg>
      <pc:sldChg chg="del">
        <pc:chgData name="" userId="cffc1d3e1327edef" providerId="LiveId" clId="{493B3435-68A6-44F2-ACCB-9CE346A05CE4}" dt="2022-06-14T21:21:40.467" v="2387" actId="2696"/>
        <pc:sldMkLst>
          <pc:docMk/>
          <pc:sldMk cId="3079744920" sldId="285"/>
        </pc:sldMkLst>
      </pc:sldChg>
      <pc:sldChg chg="del">
        <pc:chgData name="" userId="cffc1d3e1327edef" providerId="LiveId" clId="{493B3435-68A6-44F2-ACCB-9CE346A05CE4}" dt="2022-06-14T21:21:40.477" v="2388" actId="2696"/>
        <pc:sldMkLst>
          <pc:docMk/>
          <pc:sldMk cId="3485708286" sldId="286"/>
        </pc:sldMkLst>
      </pc:sldChg>
      <pc:sldChg chg="del">
        <pc:chgData name="" userId="cffc1d3e1327edef" providerId="LiveId" clId="{493B3435-68A6-44F2-ACCB-9CE346A05CE4}" dt="2022-06-14T21:21:40.517" v="2392" actId="2696"/>
        <pc:sldMkLst>
          <pc:docMk/>
          <pc:sldMk cId="598398825" sldId="287"/>
        </pc:sldMkLst>
      </pc:sldChg>
      <pc:sldChg chg="del">
        <pc:chgData name="" userId="cffc1d3e1327edef" providerId="LiveId" clId="{493B3435-68A6-44F2-ACCB-9CE346A05CE4}" dt="2022-06-14T21:21:40.487" v="2389" actId="2696"/>
        <pc:sldMkLst>
          <pc:docMk/>
          <pc:sldMk cId="3076864792" sldId="288"/>
        </pc:sldMkLst>
      </pc:sldChg>
      <pc:sldChg chg="del">
        <pc:chgData name="" userId="cffc1d3e1327edef" providerId="LiveId" clId="{493B3435-68A6-44F2-ACCB-9CE346A05CE4}" dt="2022-06-14T21:21:40.502" v="2390" actId="2696"/>
        <pc:sldMkLst>
          <pc:docMk/>
          <pc:sldMk cId="3350350626" sldId="289"/>
        </pc:sldMkLst>
      </pc:sldChg>
      <pc:sldChg chg="del">
        <pc:chgData name="" userId="cffc1d3e1327edef" providerId="LiveId" clId="{493B3435-68A6-44F2-ACCB-9CE346A05CE4}" dt="2022-06-14T21:21:40.538" v="2394" actId="2696"/>
        <pc:sldMkLst>
          <pc:docMk/>
          <pc:sldMk cId="4082572681" sldId="290"/>
        </pc:sldMkLst>
      </pc:sldChg>
      <pc:sldChg chg="del">
        <pc:chgData name="" userId="cffc1d3e1327edef" providerId="LiveId" clId="{493B3435-68A6-44F2-ACCB-9CE346A05CE4}" dt="2022-06-14T21:21:40.548" v="2395" actId="2696"/>
        <pc:sldMkLst>
          <pc:docMk/>
          <pc:sldMk cId="1571089580" sldId="291"/>
        </pc:sldMkLst>
      </pc:sldChg>
      <pc:sldChg chg="del">
        <pc:chgData name="" userId="cffc1d3e1327edef" providerId="LiveId" clId="{493B3435-68A6-44F2-ACCB-9CE346A05CE4}" dt="2022-06-14T21:21:40.568" v="2396" actId="2696"/>
        <pc:sldMkLst>
          <pc:docMk/>
          <pc:sldMk cId="2101647637" sldId="293"/>
        </pc:sldMkLst>
      </pc:sldChg>
      <pc:sldChg chg="addSp delSp modSp add del">
        <pc:chgData name="" userId="cffc1d3e1327edef" providerId="LiveId" clId="{493B3435-68A6-44F2-ACCB-9CE346A05CE4}" dt="2022-06-14T21:02:04.140" v="1211" actId="2696"/>
        <pc:sldMkLst>
          <pc:docMk/>
          <pc:sldMk cId="421774557" sldId="294"/>
        </pc:sldMkLst>
        <pc:spChg chg="del mod">
          <ac:chgData name="" userId="cffc1d3e1327edef" providerId="LiveId" clId="{493B3435-68A6-44F2-ACCB-9CE346A05CE4}" dt="2022-06-14T20:51:58.492" v="513" actId="478"/>
          <ac:spMkLst>
            <pc:docMk/>
            <pc:sldMk cId="421774557" sldId="294"/>
            <ac:spMk id="6" creationId="{CCC56F4F-3B61-4CDB-859D-6BA0AAA2480E}"/>
          </ac:spMkLst>
        </pc:spChg>
        <pc:spChg chg="del">
          <ac:chgData name="" userId="cffc1d3e1327edef" providerId="LiveId" clId="{493B3435-68A6-44F2-ACCB-9CE346A05CE4}" dt="2022-06-14T20:51:54.307" v="509" actId="478"/>
          <ac:spMkLst>
            <pc:docMk/>
            <pc:sldMk cId="421774557" sldId="294"/>
            <ac:spMk id="7" creationId="{ECEE9263-9F82-4336-BBBA-42E5BD4B480E}"/>
          </ac:spMkLst>
        </pc:spChg>
        <pc:spChg chg="add del">
          <ac:chgData name="" userId="cffc1d3e1327edef" providerId="LiveId" clId="{493B3435-68A6-44F2-ACCB-9CE346A05CE4}" dt="2022-06-14T20:52:04.364" v="516" actId="478"/>
          <ac:spMkLst>
            <pc:docMk/>
            <pc:sldMk cId="421774557" sldId="294"/>
            <ac:spMk id="8" creationId="{34331655-5E14-49C9-B0C1-8A61121A3A40}"/>
          </ac:spMkLst>
        </pc:spChg>
        <pc:spChg chg="del">
          <ac:chgData name="" userId="cffc1d3e1327edef" providerId="LiveId" clId="{493B3435-68A6-44F2-ACCB-9CE346A05CE4}" dt="2022-06-14T20:51:53.786" v="508" actId="478"/>
          <ac:spMkLst>
            <pc:docMk/>
            <pc:sldMk cId="421774557" sldId="294"/>
            <ac:spMk id="13" creationId="{567D2F09-E89C-4910-A69D-39AA44BA1A00}"/>
          </ac:spMkLst>
        </pc:spChg>
        <pc:spChg chg="add del mod">
          <ac:chgData name="" userId="cffc1d3e1327edef" providerId="LiveId" clId="{493B3435-68A6-44F2-ACCB-9CE346A05CE4}" dt="2022-06-14T20:52:23.627" v="595" actId="5793"/>
          <ac:spMkLst>
            <pc:docMk/>
            <pc:sldMk cId="421774557" sldId="294"/>
            <ac:spMk id="15" creationId="{01E988E7-4859-4003-B7D6-D2AA3E5A7100}"/>
          </ac:spMkLst>
        </pc:spChg>
        <pc:picChg chg="add mod">
          <ac:chgData name="" userId="cffc1d3e1327edef" providerId="LiveId" clId="{493B3435-68A6-44F2-ACCB-9CE346A05CE4}" dt="2022-06-14T20:51:57.374" v="511" actId="1076"/>
          <ac:picMkLst>
            <pc:docMk/>
            <pc:sldMk cId="421774557" sldId="294"/>
            <ac:picMk id="2" creationId="{F0C6530A-18B5-45B2-823E-72477AA20801}"/>
          </ac:picMkLst>
        </pc:picChg>
        <pc:picChg chg="del">
          <ac:chgData name="" userId="cffc1d3e1327edef" providerId="LiveId" clId="{493B3435-68A6-44F2-ACCB-9CE346A05CE4}" dt="2022-06-14T20:51:53.168" v="507" actId="478"/>
          <ac:picMkLst>
            <pc:docMk/>
            <pc:sldMk cId="421774557" sldId="294"/>
            <ac:picMk id="3" creationId="{2023CAA2-6FBA-4E16-BBD6-905C3297FC84}"/>
          </ac:picMkLst>
        </pc:picChg>
      </pc:sldChg>
      <pc:sldChg chg="addSp delSp modSp add">
        <pc:chgData name="" userId="cffc1d3e1327edef" providerId="LiveId" clId="{493B3435-68A6-44F2-ACCB-9CE346A05CE4}" dt="2022-06-14T21:29:32.127" v="3063" actId="1076"/>
        <pc:sldMkLst>
          <pc:docMk/>
          <pc:sldMk cId="1011831102" sldId="295"/>
        </pc:sldMkLst>
        <pc:spChg chg="mod">
          <ac:chgData name="" userId="cffc1d3e1327edef" providerId="LiveId" clId="{493B3435-68A6-44F2-ACCB-9CE346A05CE4}" dt="2022-06-14T21:15:44.020" v="1912" actId="1076"/>
          <ac:spMkLst>
            <pc:docMk/>
            <pc:sldMk cId="1011831102" sldId="295"/>
            <ac:spMk id="6" creationId="{CCC56F4F-3B61-4CDB-859D-6BA0AAA2480E}"/>
          </ac:spMkLst>
        </pc:spChg>
        <pc:spChg chg="del mod">
          <ac:chgData name="" userId="cffc1d3e1327edef" providerId="LiveId" clId="{493B3435-68A6-44F2-ACCB-9CE346A05CE4}" dt="2022-06-14T21:15:35.465" v="1908" actId="478"/>
          <ac:spMkLst>
            <pc:docMk/>
            <pc:sldMk cId="1011831102" sldId="295"/>
            <ac:spMk id="7" creationId="{ECEE9263-9F82-4336-BBBA-42E5BD4B480E}"/>
          </ac:spMkLst>
        </pc:spChg>
        <pc:spChg chg="del">
          <ac:chgData name="" userId="cffc1d3e1327edef" providerId="LiveId" clId="{493B3435-68A6-44F2-ACCB-9CE346A05CE4}" dt="2022-06-14T21:05:25.809" v="1673" actId="478"/>
          <ac:spMkLst>
            <pc:docMk/>
            <pc:sldMk cId="1011831102" sldId="295"/>
            <ac:spMk id="8" creationId="{34331655-5E14-49C9-B0C1-8A61121A3A40}"/>
          </ac:spMkLst>
        </pc:spChg>
        <pc:spChg chg="del mod">
          <ac:chgData name="" userId="cffc1d3e1327edef" providerId="LiveId" clId="{493B3435-68A6-44F2-ACCB-9CE346A05CE4}" dt="2022-06-14T21:15:37.442" v="1910" actId="478"/>
          <ac:spMkLst>
            <pc:docMk/>
            <pc:sldMk cId="1011831102" sldId="295"/>
            <ac:spMk id="13" creationId="{567D2F09-E89C-4910-A69D-39AA44BA1A00}"/>
          </ac:spMkLst>
        </pc:spChg>
        <pc:spChg chg="add del mod">
          <ac:chgData name="" userId="cffc1d3e1327edef" providerId="LiveId" clId="{493B3435-68A6-44F2-ACCB-9CE346A05CE4}" dt="2022-06-14T21:14:55.130" v="1899" actId="478"/>
          <ac:spMkLst>
            <pc:docMk/>
            <pc:sldMk cId="1011831102" sldId="295"/>
            <ac:spMk id="14" creationId="{AF40F9EC-E9CC-4FA9-904F-2977AFA08238}"/>
          </ac:spMkLst>
        </pc:spChg>
        <pc:spChg chg="mod">
          <ac:chgData name="" userId="cffc1d3e1327edef" providerId="LiveId" clId="{493B3435-68A6-44F2-ACCB-9CE346A05CE4}" dt="2022-06-14T21:15:44.020" v="1912" actId="1076"/>
          <ac:spMkLst>
            <pc:docMk/>
            <pc:sldMk cId="1011831102" sldId="295"/>
            <ac:spMk id="15" creationId="{01E988E7-4859-4003-B7D6-D2AA3E5A7100}"/>
          </ac:spMkLst>
        </pc:spChg>
        <pc:spChg chg="del mod">
          <ac:chgData name="" userId="cffc1d3e1327edef" providerId="LiveId" clId="{493B3435-68A6-44F2-ACCB-9CE346A05CE4}" dt="2022-06-14T21:14:55.130" v="1899" actId="478"/>
          <ac:spMkLst>
            <pc:docMk/>
            <pc:sldMk cId="1011831102" sldId="295"/>
            <ac:spMk id="16" creationId="{0DC7698E-186A-477F-8E43-53CE85FDB815}"/>
          </ac:spMkLst>
        </pc:spChg>
        <pc:spChg chg="del mod">
          <ac:chgData name="" userId="cffc1d3e1327edef" providerId="LiveId" clId="{493B3435-68A6-44F2-ACCB-9CE346A05CE4}" dt="2022-06-14T21:14:55.130" v="1899" actId="478"/>
          <ac:spMkLst>
            <pc:docMk/>
            <pc:sldMk cId="1011831102" sldId="295"/>
            <ac:spMk id="17" creationId="{F8F218F3-5959-4AFC-87A1-7EE5B8A7FB5E}"/>
          </ac:spMkLst>
        </pc:spChg>
        <pc:spChg chg="add del mod">
          <ac:chgData name="" userId="cffc1d3e1327edef" providerId="LiveId" clId="{493B3435-68A6-44F2-ACCB-9CE346A05CE4}" dt="2022-06-14T21:15:44.020" v="1912" actId="1076"/>
          <ac:spMkLst>
            <pc:docMk/>
            <pc:sldMk cId="1011831102" sldId="295"/>
            <ac:spMk id="18" creationId="{989E165C-257D-49CC-A60D-08FBF19E461B}"/>
          </ac:spMkLst>
        </pc:spChg>
        <pc:spChg chg="add del mod">
          <ac:chgData name="" userId="cffc1d3e1327edef" providerId="LiveId" clId="{493B3435-68A6-44F2-ACCB-9CE346A05CE4}" dt="2022-06-14T21:15:44.020" v="1912" actId="1076"/>
          <ac:spMkLst>
            <pc:docMk/>
            <pc:sldMk cId="1011831102" sldId="295"/>
            <ac:spMk id="19" creationId="{D369BD00-AB17-4D02-B6B5-C59A2426A76E}"/>
          </ac:spMkLst>
        </pc:spChg>
        <pc:picChg chg="add mod">
          <ac:chgData name="" userId="cffc1d3e1327edef" providerId="LiveId" clId="{493B3435-68A6-44F2-ACCB-9CE346A05CE4}" dt="2022-06-14T21:29:32.127" v="3063" actId="1076"/>
          <ac:picMkLst>
            <pc:docMk/>
            <pc:sldMk cId="1011831102" sldId="295"/>
            <ac:picMk id="2" creationId="{4DA9FE50-A5DF-4B87-932C-E7D57C60F464}"/>
          </ac:picMkLst>
        </pc:picChg>
        <pc:picChg chg="del">
          <ac:chgData name="" userId="cffc1d3e1327edef" providerId="LiveId" clId="{493B3435-68A6-44F2-ACCB-9CE346A05CE4}" dt="2022-06-14T21:13:04.681" v="1867" actId="478"/>
          <ac:picMkLst>
            <pc:docMk/>
            <pc:sldMk cId="1011831102" sldId="295"/>
            <ac:picMk id="3" creationId="{2023CAA2-6FBA-4E16-BBD6-905C3297FC84}"/>
          </ac:picMkLst>
        </pc:picChg>
        <pc:picChg chg="add mod">
          <ac:chgData name="" userId="cffc1d3e1327edef" providerId="LiveId" clId="{493B3435-68A6-44F2-ACCB-9CE346A05CE4}" dt="2022-06-14T21:15:44.020" v="1912" actId="1076"/>
          <ac:picMkLst>
            <pc:docMk/>
            <pc:sldMk cId="1011831102" sldId="295"/>
            <ac:picMk id="4" creationId="{E4C9CDD6-DBC9-4E80-9D41-284895FC58D3}"/>
          </ac:picMkLst>
        </pc:picChg>
      </pc:sldChg>
      <pc:sldChg chg="addSp delSp modSp add">
        <pc:chgData name="" userId="cffc1d3e1327edef" providerId="LiveId" clId="{493B3435-68A6-44F2-ACCB-9CE346A05CE4}" dt="2022-06-14T21:21:35.261" v="2381" actId="20577"/>
        <pc:sldMkLst>
          <pc:docMk/>
          <pc:sldMk cId="220888383" sldId="296"/>
        </pc:sldMkLst>
        <pc:spChg chg="del mod">
          <ac:chgData name="" userId="cffc1d3e1327edef" providerId="LiveId" clId="{493B3435-68A6-44F2-ACCB-9CE346A05CE4}" dt="2022-06-14T21:13:38.640" v="1885" actId="478"/>
          <ac:spMkLst>
            <pc:docMk/>
            <pc:sldMk cId="220888383" sldId="296"/>
            <ac:spMk id="6" creationId="{CCC56F4F-3B61-4CDB-859D-6BA0AAA2480E}"/>
          </ac:spMkLst>
        </pc:spChg>
        <pc:spChg chg="del">
          <ac:chgData name="" userId="cffc1d3e1327edef" providerId="LiveId" clId="{493B3435-68A6-44F2-ACCB-9CE346A05CE4}" dt="2022-06-14T21:15:46.418" v="1913" actId="478"/>
          <ac:spMkLst>
            <pc:docMk/>
            <pc:sldMk cId="220888383" sldId="296"/>
            <ac:spMk id="7" creationId="{ECEE9263-9F82-4336-BBBA-42E5BD4B480E}"/>
          </ac:spMkLst>
        </pc:spChg>
        <pc:spChg chg="del mod">
          <ac:chgData name="" userId="cffc1d3e1327edef" providerId="LiveId" clId="{493B3435-68A6-44F2-ACCB-9CE346A05CE4}" dt="2022-06-14T21:13:41.863" v="1888" actId="478"/>
          <ac:spMkLst>
            <pc:docMk/>
            <pc:sldMk cId="220888383" sldId="296"/>
            <ac:spMk id="11" creationId="{70F0E5F3-1D05-4F85-8CFF-3D8BEF79863E}"/>
          </ac:spMkLst>
        </pc:spChg>
        <pc:spChg chg="add del">
          <ac:chgData name="" userId="cffc1d3e1327edef" providerId="LiveId" clId="{493B3435-68A6-44F2-ACCB-9CE346A05CE4}" dt="2022-06-14T21:15:46.922" v="1914" actId="478"/>
          <ac:spMkLst>
            <pc:docMk/>
            <pc:sldMk cId="220888383" sldId="296"/>
            <ac:spMk id="13" creationId="{567D2F09-E89C-4910-A69D-39AA44BA1A00}"/>
          </ac:spMkLst>
        </pc:spChg>
        <pc:spChg chg="mod">
          <ac:chgData name="" userId="cffc1d3e1327edef" providerId="LiveId" clId="{493B3435-68A6-44F2-ACCB-9CE346A05CE4}" dt="2022-06-14T21:17:47.812" v="1928" actId="14100"/>
          <ac:spMkLst>
            <pc:docMk/>
            <pc:sldMk cId="220888383" sldId="296"/>
            <ac:spMk id="14" creationId="{AF40F9EC-E9CC-4FA9-904F-2977AFA08238}"/>
          </ac:spMkLst>
        </pc:spChg>
        <pc:spChg chg="del">
          <ac:chgData name="" userId="cffc1d3e1327edef" providerId="LiveId" clId="{493B3435-68A6-44F2-ACCB-9CE346A05CE4}" dt="2022-06-14T21:13:31.226" v="1878" actId="478"/>
          <ac:spMkLst>
            <pc:docMk/>
            <pc:sldMk cId="220888383" sldId="296"/>
            <ac:spMk id="15" creationId="{01E988E7-4859-4003-B7D6-D2AA3E5A7100}"/>
          </ac:spMkLst>
        </pc:spChg>
        <pc:spChg chg="mod">
          <ac:chgData name="" userId="cffc1d3e1327edef" providerId="LiveId" clId="{493B3435-68A6-44F2-ACCB-9CE346A05CE4}" dt="2022-06-14T21:20:28.455" v="2286"/>
          <ac:spMkLst>
            <pc:docMk/>
            <pc:sldMk cId="220888383" sldId="296"/>
            <ac:spMk id="16" creationId="{0DC7698E-186A-477F-8E43-53CE85FDB815}"/>
          </ac:spMkLst>
        </pc:spChg>
        <pc:spChg chg="mod">
          <ac:chgData name="" userId="cffc1d3e1327edef" providerId="LiveId" clId="{493B3435-68A6-44F2-ACCB-9CE346A05CE4}" dt="2022-06-14T21:20:45.004" v="2294" actId="20577"/>
          <ac:spMkLst>
            <pc:docMk/>
            <pc:sldMk cId="220888383" sldId="296"/>
            <ac:spMk id="17" creationId="{F8F218F3-5959-4AFC-87A1-7EE5B8A7FB5E}"/>
          </ac:spMkLst>
        </pc:spChg>
        <pc:spChg chg="del mod">
          <ac:chgData name="" userId="cffc1d3e1327edef" providerId="LiveId" clId="{493B3435-68A6-44F2-ACCB-9CE346A05CE4}" dt="2022-06-14T21:13:35.548" v="1883" actId="478"/>
          <ac:spMkLst>
            <pc:docMk/>
            <pc:sldMk cId="220888383" sldId="296"/>
            <ac:spMk id="18" creationId="{989E165C-257D-49CC-A60D-08FBF19E461B}"/>
          </ac:spMkLst>
        </pc:spChg>
        <pc:spChg chg="del">
          <ac:chgData name="" userId="cffc1d3e1327edef" providerId="LiveId" clId="{493B3435-68A6-44F2-ACCB-9CE346A05CE4}" dt="2022-06-14T21:13:36.650" v="1884" actId="478"/>
          <ac:spMkLst>
            <pc:docMk/>
            <pc:sldMk cId="220888383" sldId="296"/>
            <ac:spMk id="19" creationId="{D369BD00-AB17-4D02-B6B5-C59A2426A76E}"/>
          </ac:spMkLst>
        </pc:spChg>
        <pc:spChg chg="add mod">
          <ac:chgData name="" userId="cffc1d3e1327edef" providerId="LiveId" clId="{493B3435-68A6-44F2-ACCB-9CE346A05CE4}" dt="2022-06-14T21:21:35.261" v="2381" actId="20577"/>
          <ac:spMkLst>
            <pc:docMk/>
            <pc:sldMk cId="220888383" sldId="296"/>
            <ac:spMk id="20" creationId="{AE553861-6A98-4DCC-A9E1-0B416470B0CF}"/>
          </ac:spMkLst>
        </pc:spChg>
        <pc:picChg chg="del">
          <ac:chgData name="" userId="cffc1d3e1327edef" providerId="LiveId" clId="{493B3435-68A6-44F2-ACCB-9CE346A05CE4}" dt="2022-06-14T21:13:47.208" v="1890" actId="478"/>
          <ac:picMkLst>
            <pc:docMk/>
            <pc:sldMk cId="220888383" sldId="296"/>
            <ac:picMk id="2" creationId="{4DA9FE50-A5DF-4B87-932C-E7D57C60F464}"/>
          </ac:picMkLst>
        </pc:picChg>
        <pc:picChg chg="del">
          <ac:chgData name="" userId="cffc1d3e1327edef" providerId="LiveId" clId="{493B3435-68A6-44F2-ACCB-9CE346A05CE4}" dt="2022-06-14T21:14:03.606" v="1891" actId="478"/>
          <ac:picMkLst>
            <pc:docMk/>
            <pc:sldMk cId="220888383" sldId="296"/>
            <ac:picMk id="4" creationId="{E4C9CDD6-DBC9-4E80-9D41-284895FC58D3}"/>
          </ac:picMkLst>
        </pc:picChg>
      </pc:sldChg>
      <pc:sldChg chg="addSp delSp modSp add">
        <pc:chgData name="" userId="cffc1d3e1327edef" providerId="LiveId" clId="{493B3435-68A6-44F2-ACCB-9CE346A05CE4}" dt="2022-06-14T21:24:08.799" v="3062"/>
        <pc:sldMkLst>
          <pc:docMk/>
          <pc:sldMk cId="236197695" sldId="297"/>
        </pc:sldMkLst>
        <pc:spChg chg="add mod">
          <ac:chgData name="" userId="cffc1d3e1327edef" providerId="LiveId" clId="{493B3435-68A6-44F2-ACCB-9CE346A05CE4}" dt="2022-06-14T21:21:58.381" v="2424" actId="1076"/>
          <ac:spMkLst>
            <pc:docMk/>
            <pc:sldMk cId="236197695" sldId="297"/>
            <ac:spMk id="2" creationId="{F1465468-BB8D-48BF-AF9B-2F2778C9075A}"/>
          </ac:spMkLst>
        </pc:spChg>
        <pc:spChg chg="add mod">
          <ac:chgData name="" userId="cffc1d3e1327edef" providerId="LiveId" clId="{493B3435-68A6-44F2-ACCB-9CE346A05CE4}" dt="2022-06-14T21:24:08.799" v="3062"/>
          <ac:spMkLst>
            <pc:docMk/>
            <pc:sldMk cId="236197695" sldId="297"/>
            <ac:spMk id="3" creationId="{66A05A64-302E-4146-BAC0-9D1747B86041}"/>
          </ac:spMkLst>
        </pc:spChg>
        <pc:spChg chg="del">
          <ac:chgData name="" userId="cffc1d3e1327edef" providerId="LiveId" clId="{493B3435-68A6-44F2-ACCB-9CE346A05CE4}" dt="2022-06-14T21:21:45.785" v="2398" actId="478"/>
          <ac:spMkLst>
            <pc:docMk/>
            <pc:sldMk cId="236197695" sldId="297"/>
            <ac:spMk id="14" creationId="{AF40F9EC-E9CC-4FA9-904F-2977AFA08238}"/>
          </ac:spMkLst>
        </pc:spChg>
        <pc:spChg chg="del">
          <ac:chgData name="" userId="cffc1d3e1327edef" providerId="LiveId" clId="{493B3435-68A6-44F2-ACCB-9CE346A05CE4}" dt="2022-06-14T21:21:45.785" v="2398" actId="478"/>
          <ac:spMkLst>
            <pc:docMk/>
            <pc:sldMk cId="236197695" sldId="297"/>
            <ac:spMk id="16" creationId="{0DC7698E-186A-477F-8E43-53CE85FDB815}"/>
          </ac:spMkLst>
        </pc:spChg>
        <pc:spChg chg="del">
          <ac:chgData name="" userId="cffc1d3e1327edef" providerId="LiveId" clId="{493B3435-68A6-44F2-ACCB-9CE346A05CE4}" dt="2022-06-14T21:21:45.785" v="2398" actId="478"/>
          <ac:spMkLst>
            <pc:docMk/>
            <pc:sldMk cId="236197695" sldId="297"/>
            <ac:spMk id="17" creationId="{F8F218F3-5959-4AFC-87A1-7EE5B8A7FB5E}"/>
          </ac:spMkLst>
        </pc:spChg>
        <pc:spChg chg="del">
          <ac:chgData name="" userId="cffc1d3e1327edef" providerId="LiveId" clId="{493B3435-68A6-44F2-ACCB-9CE346A05CE4}" dt="2022-06-14T21:21:45.785" v="2398" actId="478"/>
          <ac:spMkLst>
            <pc:docMk/>
            <pc:sldMk cId="236197695" sldId="297"/>
            <ac:spMk id="20" creationId="{AE553861-6A98-4DCC-A9E1-0B416470B0C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84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477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9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94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27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4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95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921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8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28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1916F-3367-49A6-AF9E-D718BD8BA8FC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7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197996" y="1197769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APUE STUDY</a:t>
            </a:r>
            <a:endParaRPr lang="ko-KR" altLang="en-US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32702" y="2274838"/>
            <a:ext cx="29546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2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APUE</a:t>
            </a:r>
          </a:p>
          <a:p>
            <a:pPr algn="r"/>
            <a:r>
              <a:rPr lang="ko-KR" altLang="en-US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세미나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684673"/>
              </p:ext>
            </p:extLst>
          </p:nvPr>
        </p:nvGraphicFramePr>
        <p:xfrm>
          <a:off x="779975" y="5122854"/>
          <a:ext cx="4396935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05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16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장소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형남공학관 </a:t>
                      </a:r>
                      <a:r>
                        <a:rPr lang="en-US" altLang="ko-KR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424 </a:t>
                      </a:r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세미나</a:t>
                      </a:r>
                      <a:r>
                        <a:rPr lang="en-US" altLang="ko-KR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</a:t>
                      </a:r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실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962243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1041009" y="970671"/>
            <a:ext cx="3212513" cy="3341753"/>
            <a:chOff x="1041009" y="970671"/>
            <a:chExt cx="3212513" cy="3341753"/>
          </a:xfrm>
        </p:grpSpPr>
        <p:sp>
          <p:nvSpPr>
            <p:cNvPr id="18" name="타원 17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517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177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9-3 </a:t>
            </a:r>
            <a:r>
              <a:rPr lang="ko-KR" altLang="en-US" sz="3200" dirty="0"/>
              <a:t>세션</a:t>
            </a:r>
            <a:endParaRPr lang="en-US" altLang="ko-KR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7E201-8757-457A-AAAB-C8958C3EA9DC}"/>
              </a:ext>
            </a:extLst>
          </p:cNvPr>
          <p:cNvSpPr txBox="1"/>
          <p:nvPr/>
        </p:nvSpPr>
        <p:spPr>
          <a:xfrm>
            <a:off x="713845" y="2209504"/>
            <a:ext cx="10913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하나 이상의 프로세스 그룹들의 집합</a:t>
            </a:r>
            <a:r>
              <a:rPr lang="en-US" altLang="ko-KR" dirty="0"/>
              <a:t>, </a:t>
            </a:r>
            <a:r>
              <a:rPr lang="ko-KR" altLang="en-US" dirty="0"/>
              <a:t>세 개의 프로세스 그룹으로 구성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프로세스 그룹 제어 목적으로 설정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하나의 프로세스는 </a:t>
            </a:r>
            <a:r>
              <a:rPr lang="en-US" altLang="ko-KR" dirty="0" err="1"/>
              <a:t>setid</a:t>
            </a:r>
            <a:r>
              <a:rPr lang="en-US" altLang="ko-KR" dirty="0"/>
              <a:t> </a:t>
            </a:r>
            <a:r>
              <a:rPr lang="ko-KR" altLang="en-US" dirty="0"/>
              <a:t>함수를 호출함으로써 하나의 세션을 </a:t>
            </a:r>
            <a:r>
              <a:rPr lang="ko-KR" altLang="en-US" dirty="0" err="1"/>
              <a:t>만듬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99B5F-7EB3-459A-94C5-A5496AE72F1B}"/>
              </a:ext>
            </a:extLst>
          </p:cNvPr>
          <p:cNvSpPr txBox="1"/>
          <p:nvPr/>
        </p:nvSpPr>
        <p:spPr>
          <a:xfrm>
            <a:off x="713845" y="1800157"/>
            <a:ext cx="145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세션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762BD-E16D-4BE8-9146-FFF846E2C668}"/>
              </a:ext>
            </a:extLst>
          </p:cNvPr>
          <p:cNvSpPr txBox="1"/>
          <p:nvPr/>
        </p:nvSpPr>
        <p:spPr>
          <a:xfrm>
            <a:off x="713845" y="3355835"/>
            <a:ext cx="705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호출한 프로세스가 </a:t>
            </a:r>
            <a:r>
              <a:rPr lang="en-US" altLang="ko-KR" b="1" dirty="0"/>
              <a:t>process group leader</a:t>
            </a:r>
            <a:r>
              <a:rPr lang="ko-KR" altLang="en-US" b="1" dirty="0"/>
              <a:t>가 </a:t>
            </a:r>
            <a:r>
              <a:rPr lang="ko-KR" altLang="en-US" b="1" dirty="0" err="1"/>
              <a:t>아닌경우</a:t>
            </a:r>
            <a:r>
              <a:rPr lang="en-US" altLang="ko-KR" b="1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0A3747-7965-4F6E-B2AC-E132F3086D21}"/>
              </a:ext>
            </a:extLst>
          </p:cNvPr>
          <p:cNvSpPr txBox="1"/>
          <p:nvPr/>
        </p:nvSpPr>
        <p:spPr>
          <a:xfrm>
            <a:off x="814513" y="3839644"/>
            <a:ext cx="10913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새로운 세션을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그 프로세스는 이 새로운 </a:t>
            </a:r>
            <a:r>
              <a:rPr lang="en-US" altLang="ko-KR" dirty="0"/>
              <a:t>session</a:t>
            </a:r>
            <a:r>
              <a:rPr lang="ko-KR" altLang="en-US" dirty="0"/>
              <a:t>의 </a:t>
            </a:r>
            <a:r>
              <a:rPr lang="en-US" altLang="ko-KR" dirty="0"/>
              <a:t>session </a:t>
            </a:r>
            <a:r>
              <a:rPr lang="en-US" altLang="ko-KR" dirty="0" err="1"/>
              <a:t>leade</a:t>
            </a:r>
            <a:r>
              <a:rPr lang="ko-KR" altLang="en-US" dirty="0"/>
              <a:t>가 되고 이 새로운 세션에 이 프로세스만 존재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그 프로세스는 제어 터미널을 가지지 않음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4558B-5484-493F-AA1D-4D539491E41F}"/>
              </a:ext>
            </a:extLst>
          </p:cNvPr>
          <p:cNvSpPr txBox="1"/>
          <p:nvPr/>
        </p:nvSpPr>
        <p:spPr>
          <a:xfrm>
            <a:off x="814513" y="5193024"/>
            <a:ext cx="705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호출한 프로세스가 </a:t>
            </a:r>
            <a:r>
              <a:rPr lang="en-US" altLang="ko-KR" b="1" dirty="0"/>
              <a:t>process group leader</a:t>
            </a:r>
            <a:r>
              <a:rPr lang="ko-KR" altLang="en-US" b="1" dirty="0"/>
              <a:t>면</a:t>
            </a:r>
            <a:r>
              <a:rPr lang="en-US" altLang="ko-KR" b="1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399AF-EFC1-4125-8CBD-D8012203FD53}"/>
              </a:ext>
            </a:extLst>
          </p:cNvPr>
          <p:cNvSpPr txBox="1"/>
          <p:nvPr/>
        </p:nvSpPr>
        <p:spPr>
          <a:xfrm>
            <a:off x="814513" y="5623074"/>
            <a:ext cx="1091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-process group leader</a:t>
            </a:r>
            <a:r>
              <a:rPr lang="ko-KR" altLang="en-US" dirty="0"/>
              <a:t>가 </a:t>
            </a:r>
            <a:r>
              <a:rPr lang="en-US" altLang="ko-KR" dirty="0" err="1"/>
              <a:t>setsid</a:t>
            </a:r>
            <a:r>
              <a:rPr lang="ko-KR" altLang="en-US" dirty="0"/>
              <a:t>를 호출한 경우 에러 발생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8307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30555" y="401179"/>
            <a:ext cx="7045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9-4 </a:t>
            </a:r>
            <a:r>
              <a:rPr lang="ko-KR" altLang="en-US" sz="3200" dirty="0"/>
              <a:t>제어 터미널</a:t>
            </a:r>
            <a:r>
              <a:rPr lang="en-US" altLang="ko-KR" sz="3200" dirty="0"/>
              <a:t>(controlling terminal)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99B5F-7EB3-459A-94C5-A5496AE72F1B}"/>
              </a:ext>
            </a:extLst>
          </p:cNvPr>
          <p:cNvSpPr txBox="1"/>
          <p:nvPr/>
        </p:nvSpPr>
        <p:spPr>
          <a:xfrm>
            <a:off x="713845" y="1800157"/>
            <a:ext cx="145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제어 터미널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1DF7DE-3C5C-445D-AFAD-02F500DD7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45" y="2138027"/>
            <a:ext cx="8233072" cy="43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34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7422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9-5 </a:t>
            </a:r>
            <a:r>
              <a:rPr lang="en-US" altLang="ko-KR" sz="3200" dirty="0" err="1"/>
              <a:t>tcgetpgrp</a:t>
            </a:r>
            <a:r>
              <a:rPr lang="en-US" altLang="ko-KR" sz="3200" dirty="0"/>
              <a:t>, </a:t>
            </a:r>
            <a:r>
              <a:rPr lang="en-US" altLang="ko-KR" sz="3200" dirty="0" err="1"/>
              <a:t>tcsetpgrp</a:t>
            </a:r>
            <a:r>
              <a:rPr lang="en-US" altLang="ko-KR" sz="3200" dirty="0"/>
              <a:t>, </a:t>
            </a:r>
            <a:r>
              <a:rPr lang="en-US" altLang="ko-KR" sz="3200" dirty="0" err="1"/>
              <a:t>tcgetsid</a:t>
            </a:r>
            <a:r>
              <a:rPr lang="en-US" altLang="ko-KR" sz="3200" dirty="0"/>
              <a:t> </a:t>
            </a:r>
            <a:r>
              <a:rPr lang="ko-KR" altLang="en-US" sz="3200" dirty="0"/>
              <a:t>함수</a:t>
            </a:r>
            <a:endParaRPr lang="en-US" altLang="ko-KR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5C657A-5851-43DA-A9B5-63D0D75D7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54" y="2171700"/>
            <a:ext cx="4924425" cy="125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93DC39-126F-4381-8513-BB84C2F85CBD}"/>
              </a:ext>
            </a:extLst>
          </p:cNvPr>
          <p:cNvSpPr txBox="1"/>
          <p:nvPr/>
        </p:nvSpPr>
        <p:spPr>
          <a:xfrm>
            <a:off x="796954" y="1803252"/>
            <a:ext cx="266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Tcgetpgrp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19D8D-B667-4F17-BBA2-ABBFC1E3E33F}"/>
              </a:ext>
            </a:extLst>
          </p:cNvPr>
          <p:cNvSpPr txBox="1"/>
          <p:nvPr/>
        </p:nvSpPr>
        <p:spPr>
          <a:xfrm>
            <a:off x="788652" y="3336473"/>
            <a:ext cx="986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fd</a:t>
            </a:r>
            <a:r>
              <a:rPr lang="ko-KR" altLang="en-US" dirty="0"/>
              <a:t>로 열린 터미널에 연관된 전경 프로세스 그룹의 프로세스 그룹 </a:t>
            </a:r>
            <a:r>
              <a:rPr lang="en-US" altLang="ko-KR" dirty="0"/>
              <a:t>ID</a:t>
            </a:r>
            <a:r>
              <a:rPr lang="ko-KR" altLang="en-US" dirty="0"/>
              <a:t>를 돌려줌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C8575-3E22-45EA-B84C-52FD39FF43C0}"/>
              </a:ext>
            </a:extLst>
          </p:cNvPr>
          <p:cNvSpPr txBox="1"/>
          <p:nvPr/>
        </p:nvSpPr>
        <p:spPr>
          <a:xfrm>
            <a:off x="805256" y="3984389"/>
            <a:ext cx="266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tcsetpgrp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794C4A-B2A9-4279-B6D3-B2848CF88E8F}"/>
              </a:ext>
            </a:extLst>
          </p:cNvPr>
          <p:cNvSpPr txBox="1"/>
          <p:nvPr/>
        </p:nvSpPr>
        <p:spPr>
          <a:xfrm>
            <a:off x="796954" y="5517610"/>
            <a:ext cx="986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fd</a:t>
            </a:r>
            <a:r>
              <a:rPr lang="ko-KR" altLang="en-US" dirty="0"/>
              <a:t>로 열린 터미널에 연관된 전경 프로세스 그룹의 프로세스 그룹 </a:t>
            </a:r>
            <a:r>
              <a:rPr lang="en-US" altLang="ko-KR" dirty="0"/>
              <a:t>ID</a:t>
            </a:r>
            <a:r>
              <a:rPr lang="ko-KR" altLang="en-US" dirty="0"/>
              <a:t>를 돌려줌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81341F-6A51-4D8E-A0CB-C4530CF6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54" y="4298194"/>
            <a:ext cx="28575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95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7422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9-5 </a:t>
            </a:r>
            <a:r>
              <a:rPr lang="en-US" altLang="ko-KR" sz="3200" dirty="0" err="1"/>
              <a:t>tcgetpgrp</a:t>
            </a:r>
            <a:r>
              <a:rPr lang="en-US" altLang="ko-KR" sz="3200" dirty="0"/>
              <a:t>, </a:t>
            </a:r>
            <a:r>
              <a:rPr lang="en-US" altLang="ko-KR" sz="3200" dirty="0" err="1"/>
              <a:t>tcsetpgrp</a:t>
            </a:r>
            <a:r>
              <a:rPr lang="en-US" altLang="ko-KR" sz="3200" dirty="0"/>
              <a:t>, </a:t>
            </a:r>
            <a:r>
              <a:rPr lang="en-US" altLang="ko-KR" sz="3200" dirty="0" err="1"/>
              <a:t>tcgetsid</a:t>
            </a:r>
            <a:r>
              <a:rPr lang="en-US" altLang="ko-KR" sz="3200" dirty="0"/>
              <a:t> </a:t>
            </a:r>
            <a:r>
              <a:rPr lang="ko-KR" altLang="en-US" sz="3200" dirty="0"/>
              <a:t>함수</a:t>
            </a:r>
            <a:endParaRPr lang="en-US" altLang="ko-KR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93DC39-126F-4381-8513-BB84C2F85CBD}"/>
              </a:ext>
            </a:extLst>
          </p:cNvPr>
          <p:cNvSpPr txBox="1"/>
          <p:nvPr/>
        </p:nvSpPr>
        <p:spPr>
          <a:xfrm>
            <a:off x="796954" y="1803252"/>
            <a:ext cx="266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Tcgetsid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19D8D-B667-4F17-BBA2-ABBFC1E3E33F}"/>
              </a:ext>
            </a:extLst>
          </p:cNvPr>
          <p:cNvSpPr txBox="1"/>
          <p:nvPr/>
        </p:nvSpPr>
        <p:spPr>
          <a:xfrm>
            <a:off x="796954" y="3382259"/>
            <a:ext cx="9865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특정 제어 터미널에 연관된 세션 리더의 프로세스 그룹 </a:t>
            </a:r>
            <a:r>
              <a:rPr lang="en-US" altLang="ko-KR" dirty="0"/>
              <a:t>ID</a:t>
            </a:r>
            <a:r>
              <a:rPr lang="ko-KR" altLang="en-US" dirty="0"/>
              <a:t>를 알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제어 터미널을 관리해야 하는 응용 프로그램이라면 이 </a:t>
            </a:r>
            <a:r>
              <a:rPr lang="en-US" altLang="ko-KR" dirty="0" err="1"/>
              <a:t>tcgetsid</a:t>
            </a:r>
            <a:r>
              <a:rPr lang="ko-KR" altLang="en-US" dirty="0"/>
              <a:t>를 이용해서 제어 터미널의 세션 리더의 프로세스 그룹</a:t>
            </a:r>
            <a:r>
              <a:rPr lang="en-US" altLang="ko-KR" dirty="0"/>
              <a:t>ID</a:t>
            </a:r>
            <a:r>
              <a:rPr lang="ko-KR" altLang="en-US" dirty="0"/>
              <a:t>를 알아내야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2E3EDA-B69E-492E-BE93-C615DD8E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75" y="2172584"/>
            <a:ext cx="42957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64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273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9-6 </a:t>
            </a:r>
            <a:r>
              <a:rPr lang="ko-KR" altLang="en-US" sz="3200" dirty="0"/>
              <a:t>작업 제어</a:t>
            </a:r>
            <a:endParaRPr lang="en-US" altLang="ko-KR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AC424-6CD7-45BB-9435-05D6DC75E4B1}"/>
              </a:ext>
            </a:extLst>
          </p:cNvPr>
          <p:cNvSpPr txBox="1"/>
          <p:nvPr/>
        </p:nvSpPr>
        <p:spPr>
          <a:xfrm>
            <a:off x="796954" y="1803252"/>
            <a:ext cx="266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작업 제어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587C0-0F57-4BCE-98EC-02D5A4C513E6}"/>
              </a:ext>
            </a:extLst>
          </p:cNvPr>
          <p:cNvSpPr txBox="1"/>
          <p:nvPr/>
        </p:nvSpPr>
        <p:spPr>
          <a:xfrm>
            <a:off x="796954" y="2265149"/>
            <a:ext cx="9865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작업제어 기능을 이용하면 하나의 터미널에서 여러 개의 작업을 시작할 수 있음</a:t>
            </a:r>
            <a:endParaRPr lang="en-US" altLang="ko-KR" dirty="0"/>
          </a:p>
          <a:p>
            <a:r>
              <a:rPr lang="ko-KR" altLang="en-US" dirty="0"/>
              <a:t>조건 </a:t>
            </a:r>
            <a:r>
              <a:rPr lang="en-US" altLang="ko-KR" dirty="0"/>
              <a:t>3</a:t>
            </a:r>
            <a:r>
              <a:rPr lang="ko-KR" altLang="en-US" dirty="0"/>
              <a:t>가지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작업 제어를 지원하는 셀이 있어야함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커널의 터미널 구동기가 작업 제어를 지원해야 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커널이 특정 작업 제어 신호들을 지원해야 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78B258-BEC3-4513-93CA-3E93FB5C8F60}"/>
              </a:ext>
            </a:extLst>
          </p:cNvPr>
          <p:cNvSpPr txBox="1"/>
          <p:nvPr/>
        </p:nvSpPr>
        <p:spPr>
          <a:xfrm>
            <a:off x="2130803" y="1864807"/>
            <a:ext cx="26676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작업 </a:t>
            </a:r>
            <a:r>
              <a:rPr lang="en-US" altLang="ko-KR" sz="1000" dirty="0"/>
              <a:t>: </a:t>
            </a:r>
            <a:r>
              <a:rPr lang="ko-KR" altLang="en-US" sz="1000" dirty="0"/>
              <a:t>여러 프로세스들의 모임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7A7ED0-8750-4E24-A1C2-10441D0F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110" y="2600588"/>
            <a:ext cx="4612417" cy="3540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6FC69E-E577-4A1F-B040-752544F4C8BA}"/>
              </a:ext>
            </a:extLst>
          </p:cNvPr>
          <p:cNvSpPr txBox="1"/>
          <p:nvPr/>
        </p:nvSpPr>
        <p:spPr>
          <a:xfrm>
            <a:off x="8305101" y="6140741"/>
            <a:ext cx="19630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작업 제어 신호들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05E25C-578B-49EE-8EA5-F01C79D5C4FF}"/>
              </a:ext>
            </a:extLst>
          </p:cNvPr>
          <p:cNvSpPr txBox="1"/>
          <p:nvPr/>
        </p:nvSpPr>
        <p:spPr>
          <a:xfrm>
            <a:off x="858473" y="4555222"/>
            <a:ext cx="6048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가로채기 문자</a:t>
            </a:r>
            <a:r>
              <a:rPr lang="en-US" altLang="ko-KR" dirty="0"/>
              <a:t>(DELETE or</a:t>
            </a:r>
            <a:r>
              <a:rPr lang="ko-KR" altLang="en-US" dirty="0"/>
              <a:t> </a:t>
            </a:r>
            <a:r>
              <a:rPr lang="en-US" altLang="ko-KR" dirty="0"/>
              <a:t>ctrl-C)</a:t>
            </a:r>
            <a:r>
              <a:rPr lang="ko-KR" altLang="en-US" dirty="0"/>
              <a:t>는 </a:t>
            </a:r>
            <a:r>
              <a:rPr lang="en-US" altLang="ko-KR" dirty="0"/>
              <a:t>SIGINT </a:t>
            </a:r>
            <a:r>
              <a:rPr lang="ko-KR" altLang="en-US" dirty="0"/>
              <a:t>신호 발생</a:t>
            </a:r>
            <a:endParaRPr lang="en-US" altLang="ko-KR" dirty="0"/>
          </a:p>
          <a:p>
            <a:r>
              <a:rPr lang="ko-KR" altLang="en-US" dirty="0"/>
              <a:t>중지 문자</a:t>
            </a:r>
            <a:r>
              <a:rPr lang="en-US" altLang="ko-KR" dirty="0"/>
              <a:t>(Ctrl-\)</a:t>
            </a:r>
            <a:r>
              <a:rPr lang="ko-KR" altLang="en-US" dirty="0"/>
              <a:t>는 </a:t>
            </a:r>
            <a:r>
              <a:rPr lang="en-US" altLang="ko-KR" dirty="0"/>
              <a:t>SIGQUIT </a:t>
            </a:r>
            <a:r>
              <a:rPr lang="ko-KR" altLang="en-US" dirty="0"/>
              <a:t>신호 발생</a:t>
            </a:r>
            <a:endParaRPr lang="en-US" altLang="ko-KR" dirty="0"/>
          </a:p>
          <a:p>
            <a:r>
              <a:rPr lang="ko-KR" altLang="en-US" dirty="0"/>
              <a:t>일시 정지 문자</a:t>
            </a:r>
            <a:r>
              <a:rPr lang="en-US" altLang="ko-KR" dirty="0"/>
              <a:t>(Ctrl-Z) SIGTSTP </a:t>
            </a:r>
            <a:r>
              <a:rPr lang="ko-KR" altLang="en-US" dirty="0"/>
              <a:t>신호 발생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608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273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9-7 </a:t>
            </a:r>
            <a:r>
              <a:rPr lang="ko-KR" altLang="en-US" sz="3200" dirty="0"/>
              <a:t>요약 그림</a:t>
            </a:r>
            <a:endParaRPr lang="en-US" altLang="ko-KR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122D6F-5387-4870-B7DE-2359F1B9E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24378" y="1654037"/>
            <a:ext cx="5175438" cy="468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97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90476" y="2274838"/>
            <a:ext cx="4996882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</a:t>
            </a:r>
          </a:p>
          <a:p>
            <a:pPr algn="r"/>
            <a:r>
              <a:rPr lang="en-US" altLang="ko-KR" sz="115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YOU</a:t>
            </a:r>
            <a:endParaRPr lang="ko-KR" altLang="en-US" sz="11500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887941"/>
              </p:ext>
            </p:extLst>
          </p:nvPr>
        </p:nvGraphicFramePr>
        <p:xfrm>
          <a:off x="779975" y="5122854"/>
          <a:ext cx="4396935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05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16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장소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형남공학관 </a:t>
                      </a:r>
                      <a:r>
                        <a:rPr lang="en-US" altLang="ko-KR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424 </a:t>
                      </a:r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세미나</a:t>
                      </a:r>
                      <a:r>
                        <a:rPr lang="en-US" altLang="ko-KR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</a:t>
                      </a:r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실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962243"/>
                  </a:ext>
                </a:extLst>
              </a:tr>
            </a:tbl>
          </a:graphicData>
        </a:graphic>
      </p:graphicFrame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041009" y="970671"/>
            <a:ext cx="3212513" cy="3341753"/>
            <a:chOff x="1041009" y="970671"/>
            <a:chExt cx="3212513" cy="3341753"/>
          </a:xfrm>
        </p:grpSpPr>
        <p:sp>
          <p:nvSpPr>
            <p:cNvPr id="13" name="타원 12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22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67520" y="1109751"/>
            <a:ext cx="3329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CONTENTS</a:t>
            </a:r>
            <a:endParaRPr lang="ko-KR" altLang="en-US" sz="4800" dirty="0">
              <a:ln>
                <a:solidFill>
                  <a:srgbClr val="FE9E7E">
                    <a:alpha val="20000"/>
                  </a:srgbClr>
                </a:solidFill>
              </a:ln>
              <a:solidFill>
                <a:srgbClr val="FE9E7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-492369" y="-520504"/>
            <a:ext cx="13344156" cy="8128782"/>
            <a:chOff x="-492369" y="-520504"/>
            <a:chExt cx="13344156" cy="8128782"/>
          </a:xfrm>
          <a:solidFill>
            <a:srgbClr val="C8E4E5">
              <a:alpha val="60000"/>
            </a:srgbClr>
          </a:solidFill>
        </p:grpSpPr>
        <p:sp>
          <p:nvSpPr>
            <p:cNvPr id="6" name="타원 5"/>
            <p:cNvSpPr/>
            <p:nvPr/>
          </p:nvSpPr>
          <p:spPr>
            <a:xfrm>
              <a:off x="-492369" y="-5205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0010113" y="47666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44018" y="1257951"/>
            <a:ext cx="2777041" cy="923330"/>
            <a:chOff x="1012875" y="3615397"/>
            <a:chExt cx="2777041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1012875" y="3615397"/>
              <a:ext cx="9476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09</a:t>
              </a:r>
              <a:endParaRPr lang="ko-KR" altLang="en-US" sz="5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76599" y="3877007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프로세스 관계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09BC8A4-C812-4E57-B6F8-895DCA182A90}"/>
              </a:ext>
            </a:extLst>
          </p:cNvPr>
          <p:cNvSpPr txBox="1"/>
          <p:nvPr/>
        </p:nvSpPr>
        <p:spPr>
          <a:xfrm>
            <a:off x="655361" y="2181281"/>
            <a:ext cx="57538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9-1 </a:t>
            </a:r>
            <a:r>
              <a:rPr lang="ko-KR" altLang="en-US" dirty="0"/>
              <a:t>터미널 로그인</a:t>
            </a:r>
            <a:endParaRPr lang="en-US" altLang="ko-KR" dirty="0"/>
          </a:p>
          <a:p>
            <a:r>
              <a:rPr lang="en-US" altLang="ko-KR" dirty="0"/>
              <a:t>9-2 </a:t>
            </a:r>
            <a:r>
              <a:rPr lang="ko-KR" altLang="en-US" dirty="0"/>
              <a:t>프로세스 그룹</a:t>
            </a:r>
            <a:endParaRPr lang="en-US" altLang="ko-KR" dirty="0"/>
          </a:p>
          <a:p>
            <a:r>
              <a:rPr lang="en-US" altLang="ko-KR" dirty="0"/>
              <a:t>9-3 </a:t>
            </a:r>
            <a:r>
              <a:rPr lang="ko-KR" altLang="en-US" dirty="0"/>
              <a:t>세션</a:t>
            </a:r>
            <a:endParaRPr lang="en-US" altLang="ko-KR" dirty="0"/>
          </a:p>
          <a:p>
            <a:r>
              <a:rPr lang="en-US" altLang="ko-KR" dirty="0"/>
              <a:t>9-4 </a:t>
            </a:r>
            <a:r>
              <a:rPr lang="ko-KR" altLang="en-US" dirty="0"/>
              <a:t>제어 터미널</a:t>
            </a:r>
            <a:r>
              <a:rPr lang="en-US" altLang="ko-KR" dirty="0"/>
              <a:t>(controlling terminal)</a:t>
            </a:r>
          </a:p>
          <a:p>
            <a:r>
              <a:rPr lang="en-US" altLang="ko-KR" dirty="0"/>
              <a:t>9-5 </a:t>
            </a:r>
            <a:r>
              <a:rPr lang="en-US" altLang="ko-KR" dirty="0" err="1"/>
              <a:t>tcgetpgrp</a:t>
            </a:r>
            <a:r>
              <a:rPr lang="en-US" altLang="ko-KR" dirty="0"/>
              <a:t>, </a:t>
            </a:r>
            <a:r>
              <a:rPr lang="en-US" altLang="ko-KR" dirty="0" err="1"/>
              <a:t>tcsetpgrp</a:t>
            </a:r>
            <a:r>
              <a:rPr lang="en-US" altLang="ko-KR" dirty="0"/>
              <a:t>, </a:t>
            </a:r>
            <a:r>
              <a:rPr lang="en-US" altLang="ko-KR" dirty="0" err="1"/>
              <a:t>tcgetsid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endParaRPr lang="en-US" altLang="ko-KR" dirty="0"/>
          </a:p>
          <a:p>
            <a:r>
              <a:rPr lang="en-US" altLang="ko-KR" dirty="0"/>
              <a:t>9-6 </a:t>
            </a:r>
            <a:r>
              <a:rPr lang="ko-KR" altLang="en-US" dirty="0"/>
              <a:t>작업 제어</a:t>
            </a:r>
            <a:endParaRPr lang="en-US" altLang="ko-KR" dirty="0"/>
          </a:p>
          <a:p>
            <a:r>
              <a:rPr lang="en-US" altLang="ko-KR" dirty="0"/>
              <a:t>9-7 </a:t>
            </a:r>
            <a:r>
              <a:rPr lang="ko-KR" altLang="en-US" dirty="0"/>
              <a:t>요약 그림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7187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59789" y="1050511"/>
            <a:ext cx="181011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09</a:t>
            </a:r>
            <a:endParaRPr lang="ko-KR" altLang="en-US" sz="11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498744" y="3321106"/>
            <a:ext cx="4583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프로세스 관계</a:t>
            </a:r>
          </a:p>
        </p:txBody>
      </p:sp>
    </p:spTree>
    <p:extLst>
      <p:ext uri="{BB962C8B-B14F-4D97-AF65-F5344CB8AC3E}">
        <p14:creationId xmlns:p14="http://schemas.microsoft.com/office/powerpoint/2010/main" val="4060810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3555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9-1 </a:t>
            </a:r>
            <a:r>
              <a:rPr lang="ko-KR" altLang="en-US" sz="3200" dirty="0"/>
              <a:t>터미널 로그인</a:t>
            </a:r>
            <a:endParaRPr lang="en-US" altLang="ko-KR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E9263-9F82-4336-BBBA-42E5BD4B480E}"/>
              </a:ext>
            </a:extLst>
          </p:cNvPr>
          <p:cNvSpPr txBox="1"/>
          <p:nvPr/>
        </p:nvSpPr>
        <p:spPr>
          <a:xfrm>
            <a:off x="881541" y="1314091"/>
            <a:ext cx="10602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터미널을 이용해서 유닉스 시스템에 로그인하는 데 쓰이는 절차를 설명</a:t>
            </a:r>
            <a:endParaRPr lang="en-US" altLang="ko-KR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0D4AF-4C26-4F47-B98D-0322783817E4}"/>
              </a:ext>
            </a:extLst>
          </p:cNvPr>
          <p:cNvSpPr txBox="1"/>
          <p:nvPr/>
        </p:nvSpPr>
        <p:spPr>
          <a:xfrm>
            <a:off x="1908843" y="3156083"/>
            <a:ext cx="713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F0E5F3-1D05-4F85-8CFF-3D8BEF79863E}"/>
              </a:ext>
            </a:extLst>
          </p:cNvPr>
          <p:cNvSpPr txBox="1"/>
          <p:nvPr/>
        </p:nvSpPr>
        <p:spPr>
          <a:xfrm>
            <a:off x="4496564" y="3186860"/>
            <a:ext cx="198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구조체 멤버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23CAA2-6FBA-4E16-BBD6-905C3297F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45" y="2461305"/>
            <a:ext cx="3714750" cy="3619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7D2F09-E89C-4910-A69D-39AA44BA1A00}"/>
              </a:ext>
            </a:extLst>
          </p:cNvPr>
          <p:cNvSpPr txBox="1"/>
          <p:nvPr/>
        </p:nvSpPr>
        <p:spPr>
          <a:xfrm>
            <a:off x="894472" y="1819589"/>
            <a:ext cx="10602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 BSD </a:t>
            </a:r>
            <a:r>
              <a:rPr lang="ko-KR" altLang="en-US" sz="2000" b="1" dirty="0"/>
              <a:t>터미널 로그인</a:t>
            </a:r>
            <a:endParaRPr lang="en-US" altLang="ko-KR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C56F4F-3B61-4CDB-859D-6BA0AAA2480E}"/>
              </a:ext>
            </a:extLst>
          </p:cNvPr>
          <p:cNvSpPr txBox="1"/>
          <p:nvPr/>
        </p:nvSpPr>
        <p:spPr>
          <a:xfrm>
            <a:off x="4681057" y="2726422"/>
            <a:ext cx="751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시스템 관리자는 터미널 </a:t>
            </a:r>
            <a:r>
              <a:rPr lang="ko-KR" altLang="en-US" dirty="0" err="1"/>
              <a:t>장치당</a:t>
            </a:r>
            <a:r>
              <a:rPr lang="ko-KR" altLang="en-US" dirty="0"/>
              <a:t> 한 </a:t>
            </a:r>
            <a:r>
              <a:rPr lang="ko-KR" altLang="en-US" dirty="0" err="1"/>
              <a:t>줄씩으로</a:t>
            </a:r>
            <a:r>
              <a:rPr lang="ko-KR" altLang="en-US" dirty="0"/>
              <a:t> 이루어진 파일을 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988E7-4859-4003-B7D6-D2AA3E5A7100}"/>
              </a:ext>
            </a:extLst>
          </p:cNvPr>
          <p:cNvSpPr txBox="1"/>
          <p:nvPr/>
        </p:nvSpPr>
        <p:spPr>
          <a:xfrm>
            <a:off x="4681056" y="3186860"/>
            <a:ext cx="720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파일의 각 줄에는 장치 이름과</a:t>
            </a:r>
            <a:r>
              <a:rPr lang="en-US" altLang="ko-KR" dirty="0"/>
              <a:t> </a:t>
            </a:r>
            <a:r>
              <a:rPr lang="en-US" altLang="ko-KR" dirty="0" err="1"/>
              <a:t>getty</a:t>
            </a:r>
            <a:r>
              <a:rPr lang="en-US" altLang="ko-KR" dirty="0"/>
              <a:t> </a:t>
            </a:r>
            <a:r>
              <a:rPr lang="ko-KR" altLang="en-US" dirty="0"/>
              <a:t>프로그램에 전달할 기타 매개변수들이 지정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31655-5E14-49C9-B0C1-8A61121A3A40}"/>
              </a:ext>
            </a:extLst>
          </p:cNvPr>
          <p:cNvSpPr txBox="1"/>
          <p:nvPr/>
        </p:nvSpPr>
        <p:spPr>
          <a:xfrm>
            <a:off x="4681056" y="5309018"/>
            <a:ext cx="7281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Getty</a:t>
            </a:r>
            <a:r>
              <a:rPr lang="ko-KR" altLang="en-US" dirty="0"/>
              <a:t>가</a:t>
            </a:r>
            <a:endParaRPr lang="en-US" altLang="ko-KR" dirty="0"/>
          </a:p>
          <a:p>
            <a:r>
              <a:rPr lang="en-US" altLang="ko-KR" dirty="0" err="1"/>
              <a:t>Execle</a:t>
            </a:r>
            <a:r>
              <a:rPr lang="en-US" altLang="ko-KR" dirty="0"/>
              <a:t>(“/bin/login” , ”login”, “-p”, username, (char *)0, </a:t>
            </a:r>
            <a:r>
              <a:rPr lang="en-US" altLang="ko-KR" dirty="0" err="1"/>
              <a:t>envp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C7698E-186A-477F-8E43-53CE85FDB815}"/>
              </a:ext>
            </a:extLst>
          </p:cNvPr>
          <p:cNvSpPr txBox="1"/>
          <p:nvPr/>
        </p:nvSpPr>
        <p:spPr>
          <a:xfrm>
            <a:off x="4681056" y="3914951"/>
            <a:ext cx="720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시스템이 시동</a:t>
            </a:r>
            <a:r>
              <a:rPr lang="en-US" altLang="ko-KR" dirty="0"/>
              <a:t>(booting)</a:t>
            </a:r>
            <a:r>
              <a:rPr lang="ko-KR" altLang="en-US" dirty="0"/>
              <a:t>될 때 커널은 프로세스 </a:t>
            </a:r>
            <a:r>
              <a:rPr lang="en-US" altLang="ko-KR" dirty="0"/>
              <a:t>ID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ko-KR" altLang="en-US" dirty="0"/>
              <a:t>프로세스 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F218F3-5959-4AFC-87A1-7EE5B8A7FB5E}"/>
              </a:ext>
            </a:extLst>
          </p:cNvPr>
          <p:cNvSpPr txBox="1"/>
          <p:nvPr/>
        </p:nvSpPr>
        <p:spPr>
          <a:xfrm>
            <a:off x="4681056" y="4558419"/>
            <a:ext cx="720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Init </a:t>
            </a:r>
            <a:r>
              <a:rPr lang="ko-KR" altLang="en-US" dirty="0"/>
              <a:t>프로세스는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ttys</a:t>
            </a:r>
            <a:r>
              <a:rPr lang="en-US" altLang="ko-KR" dirty="0"/>
              <a:t> </a:t>
            </a:r>
            <a:r>
              <a:rPr lang="ko-KR" altLang="en-US" dirty="0"/>
              <a:t>파일을 읽어서 로그인을 허용하는 각각의 터미널 장치마다 </a:t>
            </a:r>
            <a:r>
              <a:rPr lang="en-US" altLang="ko-KR" dirty="0"/>
              <a:t>fork-exec</a:t>
            </a:r>
            <a:r>
              <a:rPr lang="ko-KR" altLang="en-US" dirty="0"/>
              <a:t>의 조합으로 </a:t>
            </a:r>
            <a:r>
              <a:rPr lang="en-US" altLang="ko-KR" dirty="0" err="1"/>
              <a:t>getty</a:t>
            </a:r>
            <a:r>
              <a:rPr lang="en-US" altLang="ko-KR" dirty="0"/>
              <a:t> </a:t>
            </a:r>
            <a:r>
              <a:rPr lang="ko-KR" altLang="en-US" dirty="0"/>
              <a:t>프로그램을 실행</a:t>
            </a:r>
          </a:p>
        </p:txBody>
      </p:sp>
    </p:spTree>
    <p:extLst>
      <p:ext uri="{BB962C8B-B14F-4D97-AF65-F5344CB8AC3E}">
        <p14:creationId xmlns:p14="http://schemas.microsoft.com/office/powerpoint/2010/main" val="2742479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3555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9-1 </a:t>
            </a:r>
            <a:r>
              <a:rPr lang="ko-KR" altLang="en-US" sz="3200" dirty="0"/>
              <a:t>터미널 로그인</a:t>
            </a:r>
            <a:endParaRPr lang="en-US" altLang="ko-KR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0D4AF-4C26-4F47-B98D-0322783817E4}"/>
              </a:ext>
            </a:extLst>
          </p:cNvPr>
          <p:cNvSpPr txBox="1"/>
          <p:nvPr/>
        </p:nvSpPr>
        <p:spPr>
          <a:xfrm>
            <a:off x="1908843" y="3156083"/>
            <a:ext cx="713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F0E5F3-1D05-4F85-8CFF-3D8BEF79863E}"/>
              </a:ext>
            </a:extLst>
          </p:cNvPr>
          <p:cNvSpPr txBox="1"/>
          <p:nvPr/>
        </p:nvSpPr>
        <p:spPr>
          <a:xfrm>
            <a:off x="4496564" y="3186860"/>
            <a:ext cx="198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구조체 멤버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C56F4F-3B61-4CDB-859D-6BA0AAA2480E}"/>
              </a:ext>
            </a:extLst>
          </p:cNvPr>
          <p:cNvSpPr txBox="1"/>
          <p:nvPr/>
        </p:nvSpPr>
        <p:spPr>
          <a:xfrm>
            <a:off x="4681057" y="4407927"/>
            <a:ext cx="7510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login: </a:t>
            </a:r>
            <a:r>
              <a:rPr lang="ko-KR" altLang="en-US" dirty="0"/>
              <a:t>같은 프롬프트를 출력하고 사용자가 로그인 이름을 입력하길 기다림 </a:t>
            </a:r>
            <a:r>
              <a:rPr lang="en-US" altLang="ko-KR" dirty="0"/>
              <a:t>(/</a:t>
            </a:r>
            <a:r>
              <a:rPr lang="en-US" altLang="ko-KR" dirty="0" err="1"/>
              <a:t>etc</a:t>
            </a:r>
            <a:r>
              <a:rPr lang="en-US" altLang="ko-KR" dirty="0"/>
              <a:t>/issue)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988E7-4859-4003-B7D6-D2AA3E5A7100}"/>
              </a:ext>
            </a:extLst>
          </p:cNvPr>
          <p:cNvSpPr txBox="1"/>
          <p:nvPr/>
        </p:nvSpPr>
        <p:spPr>
          <a:xfrm>
            <a:off x="4681056" y="5006660"/>
            <a:ext cx="720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로그인 이름을 입력하면 </a:t>
            </a:r>
            <a:r>
              <a:rPr lang="en-US" altLang="ko-KR" dirty="0" err="1"/>
              <a:t>getty</a:t>
            </a:r>
            <a:r>
              <a:rPr lang="ko-KR" altLang="en-US" dirty="0"/>
              <a:t>의 임무 완료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A9FE50-A5DF-4B87-932C-E7D57C60F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332" y="1235477"/>
            <a:ext cx="6837194" cy="17804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C9CDD6-DBC9-4E80-9D41-284895FC5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72" y="1864430"/>
            <a:ext cx="3388455" cy="38108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9E165C-257D-49CC-A60D-08FBF19E461B}"/>
              </a:ext>
            </a:extLst>
          </p:cNvPr>
          <p:cNvSpPr txBox="1"/>
          <p:nvPr/>
        </p:nvSpPr>
        <p:spPr>
          <a:xfrm>
            <a:off x="4622332" y="3769852"/>
            <a:ext cx="7281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Getty</a:t>
            </a:r>
            <a:r>
              <a:rPr lang="ko-KR" altLang="en-US" dirty="0"/>
              <a:t>가</a:t>
            </a:r>
            <a:endParaRPr lang="en-US" altLang="ko-KR" dirty="0"/>
          </a:p>
          <a:p>
            <a:r>
              <a:rPr lang="en-US" altLang="ko-KR" dirty="0" err="1"/>
              <a:t>Execle</a:t>
            </a:r>
            <a:r>
              <a:rPr lang="en-US" altLang="ko-KR" dirty="0"/>
              <a:t>(“/bin/login” , ”login”, “-p”, username, (char *)0, </a:t>
            </a:r>
            <a:r>
              <a:rPr lang="en-US" altLang="ko-KR" dirty="0" err="1"/>
              <a:t>envp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69BD00-AB17-4D02-B6B5-C59A2426A76E}"/>
              </a:ext>
            </a:extLst>
          </p:cNvPr>
          <p:cNvSpPr txBox="1"/>
          <p:nvPr/>
        </p:nvSpPr>
        <p:spPr>
          <a:xfrm>
            <a:off x="4622332" y="3019253"/>
            <a:ext cx="720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Init </a:t>
            </a:r>
            <a:r>
              <a:rPr lang="ko-KR" altLang="en-US" dirty="0"/>
              <a:t>프로세스는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ttys</a:t>
            </a:r>
            <a:r>
              <a:rPr lang="en-US" altLang="ko-KR" dirty="0"/>
              <a:t> </a:t>
            </a:r>
            <a:r>
              <a:rPr lang="ko-KR" altLang="en-US" dirty="0"/>
              <a:t>파일을 읽어서 로그인을 허용하는 각각의 터미널 장치마다 </a:t>
            </a:r>
            <a:r>
              <a:rPr lang="en-US" altLang="ko-KR" dirty="0"/>
              <a:t>fork-exec</a:t>
            </a:r>
            <a:r>
              <a:rPr lang="ko-KR" altLang="en-US" dirty="0"/>
              <a:t>의 조합으로 </a:t>
            </a:r>
            <a:r>
              <a:rPr lang="en-US" altLang="ko-KR" dirty="0" err="1"/>
              <a:t>getty</a:t>
            </a:r>
            <a:r>
              <a:rPr lang="en-US" altLang="ko-KR" dirty="0"/>
              <a:t> </a:t>
            </a:r>
            <a:r>
              <a:rPr lang="ko-KR" altLang="en-US" dirty="0"/>
              <a:t>프로그램을 실행</a:t>
            </a:r>
          </a:p>
        </p:txBody>
      </p:sp>
    </p:spTree>
    <p:extLst>
      <p:ext uri="{BB962C8B-B14F-4D97-AF65-F5344CB8AC3E}">
        <p14:creationId xmlns:p14="http://schemas.microsoft.com/office/powerpoint/2010/main" val="1011831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3555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9-1 </a:t>
            </a:r>
            <a:r>
              <a:rPr lang="ko-KR" altLang="en-US" sz="3200" dirty="0"/>
              <a:t>터미널 로그인</a:t>
            </a:r>
            <a:endParaRPr lang="en-US" altLang="ko-KR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0D4AF-4C26-4F47-B98D-0322783817E4}"/>
              </a:ext>
            </a:extLst>
          </p:cNvPr>
          <p:cNvSpPr txBox="1"/>
          <p:nvPr/>
        </p:nvSpPr>
        <p:spPr>
          <a:xfrm>
            <a:off x="1908843" y="3156083"/>
            <a:ext cx="713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C7698E-186A-477F-8E43-53CE85FDB815}"/>
              </a:ext>
            </a:extLst>
          </p:cNvPr>
          <p:cNvSpPr txBox="1"/>
          <p:nvPr/>
        </p:nvSpPr>
        <p:spPr>
          <a:xfrm>
            <a:off x="886083" y="1600760"/>
            <a:ext cx="11009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 login </a:t>
            </a:r>
            <a:r>
              <a:rPr lang="ko-KR" altLang="en-US" dirty="0"/>
              <a:t>프로그램을 실행 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입력한 계정이 </a:t>
            </a:r>
            <a:r>
              <a:rPr lang="ko-KR" altLang="en-US" dirty="0" err="1"/>
              <a:t>맞다면</a:t>
            </a:r>
            <a:r>
              <a:rPr lang="ko-KR" altLang="en-US" dirty="0"/>
              <a:t> </a:t>
            </a:r>
            <a:r>
              <a:rPr lang="en-US" altLang="ko-KR" dirty="0" err="1"/>
              <a:t>setuid</a:t>
            </a:r>
            <a:r>
              <a:rPr lang="en-US" altLang="ko-KR" dirty="0"/>
              <a:t>() </a:t>
            </a:r>
            <a:r>
              <a:rPr lang="ko-KR" altLang="en-US" dirty="0"/>
              <a:t>시스템 콜을 이용해 그 유저로 바꾸고</a:t>
            </a:r>
            <a:r>
              <a:rPr lang="en-US" altLang="ko-KR" dirty="0"/>
              <a:t>, </a:t>
            </a:r>
            <a:r>
              <a:rPr lang="ko-KR" altLang="en-US" dirty="0"/>
              <a:t>환경변수와 </a:t>
            </a:r>
            <a:r>
              <a:rPr lang="en-US" altLang="ko-KR" dirty="0" err="1"/>
              <a:t>umask</a:t>
            </a:r>
            <a:r>
              <a:rPr lang="en-US" altLang="ko-KR" dirty="0"/>
              <a:t> </a:t>
            </a:r>
            <a:r>
              <a:rPr lang="ko-KR" altLang="en-US" dirty="0"/>
              <a:t>등을 설정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F218F3-5959-4AFC-87A1-7EE5B8A7FB5E}"/>
              </a:ext>
            </a:extLst>
          </p:cNvPr>
          <p:cNvSpPr txBox="1"/>
          <p:nvPr/>
        </p:nvSpPr>
        <p:spPr>
          <a:xfrm>
            <a:off x="886083" y="2844518"/>
            <a:ext cx="720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8. Login </a:t>
            </a:r>
            <a:r>
              <a:rPr lang="ko-KR" altLang="en-US" dirty="0"/>
              <a:t>프로그램은 사용자 항목을 조회한 후에는 </a:t>
            </a:r>
            <a:r>
              <a:rPr lang="en-US" altLang="ko-KR" dirty="0" err="1"/>
              <a:t>getpass</a:t>
            </a:r>
            <a:r>
              <a:rPr lang="ko-KR" altLang="en-US" dirty="0"/>
              <a:t>를 호출해서 </a:t>
            </a:r>
            <a:r>
              <a:rPr lang="en-US" altLang="ko-KR" dirty="0"/>
              <a:t>(Password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프롬프트를 표시하고 사용자의 패스워드를 입력 받음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40F9EC-E9CC-4FA9-904F-2977AFA08238}"/>
              </a:ext>
            </a:extLst>
          </p:cNvPr>
          <p:cNvSpPr txBox="1"/>
          <p:nvPr/>
        </p:nvSpPr>
        <p:spPr>
          <a:xfrm>
            <a:off x="886083" y="4290998"/>
            <a:ext cx="720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9. Crypt</a:t>
            </a:r>
            <a:r>
              <a:rPr lang="ko-KR" altLang="en-US" dirty="0"/>
              <a:t>를 호출해서 입력된 패스워드를 암호화 후 결과를 그림자 패스워드 파일 항목의 </a:t>
            </a:r>
            <a:r>
              <a:rPr lang="en-US" altLang="ko-KR" dirty="0" err="1"/>
              <a:t>pw_passwd</a:t>
            </a:r>
            <a:r>
              <a:rPr lang="ko-KR" altLang="en-US" dirty="0"/>
              <a:t>필드와 비고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553861-6A98-4DCC-A9E1-0B416470B0CF}"/>
              </a:ext>
            </a:extLst>
          </p:cNvPr>
          <p:cNvSpPr txBox="1"/>
          <p:nvPr/>
        </p:nvSpPr>
        <p:spPr>
          <a:xfrm>
            <a:off x="886083" y="5414312"/>
            <a:ext cx="720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10. </a:t>
            </a:r>
            <a:r>
              <a:rPr lang="ko-KR" altLang="en-US" dirty="0"/>
              <a:t>비교한 패스워드가 맞으면 로그인에 성공</a:t>
            </a:r>
          </a:p>
        </p:txBody>
      </p:sp>
    </p:spTree>
    <p:extLst>
      <p:ext uri="{BB962C8B-B14F-4D97-AF65-F5344CB8AC3E}">
        <p14:creationId xmlns:p14="http://schemas.microsoft.com/office/powerpoint/2010/main" val="220888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3555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9-1 </a:t>
            </a:r>
            <a:r>
              <a:rPr lang="ko-KR" altLang="en-US" sz="3200" dirty="0"/>
              <a:t>터미널 로그인</a:t>
            </a:r>
            <a:endParaRPr lang="en-US" altLang="ko-KR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0D4AF-4C26-4F47-B98D-0322783817E4}"/>
              </a:ext>
            </a:extLst>
          </p:cNvPr>
          <p:cNvSpPr txBox="1"/>
          <p:nvPr/>
        </p:nvSpPr>
        <p:spPr>
          <a:xfrm>
            <a:off x="1908843" y="3156083"/>
            <a:ext cx="713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465468-BB8D-48BF-AF9B-2F2778C9075A}"/>
              </a:ext>
            </a:extLst>
          </p:cNvPr>
          <p:cNvSpPr txBox="1"/>
          <p:nvPr/>
        </p:nvSpPr>
        <p:spPr>
          <a:xfrm>
            <a:off x="922788" y="1619075"/>
            <a:ext cx="19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로그인 성공 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05A64-302E-4146-BAC0-9D1747B86041}"/>
              </a:ext>
            </a:extLst>
          </p:cNvPr>
          <p:cNvSpPr txBox="1"/>
          <p:nvPr/>
        </p:nvSpPr>
        <p:spPr>
          <a:xfrm>
            <a:off x="922788" y="2223083"/>
            <a:ext cx="10939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현재 작업 디렉터리를 사용자의 홈 디렉터리로 변경</a:t>
            </a:r>
            <a:r>
              <a:rPr lang="en-US" altLang="ko-KR" dirty="0"/>
              <a:t>(</a:t>
            </a:r>
            <a:r>
              <a:rPr lang="en-US" altLang="ko-KR" dirty="0" err="1"/>
              <a:t>chdir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사용자가 터미널 장치를 소유하도록 터미널 장치의 소유권을 변경</a:t>
            </a:r>
            <a:r>
              <a:rPr lang="en-US" altLang="ko-KR" dirty="0"/>
              <a:t>(</a:t>
            </a:r>
            <a:r>
              <a:rPr lang="en-US" altLang="ko-KR" dirty="0" err="1"/>
              <a:t>chown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사용자가 터미널 장치를 읽고 쓸 수 있도록 터미널 장치에 대한 접근 권한들을 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Setgid</a:t>
            </a:r>
            <a:r>
              <a:rPr lang="ko-KR" altLang="en-US" dirty="0"/>
              <a:t>와 </a:t>
            </a:r>
            <a:r>
              <a:rPr lang="en-US" altLang="ko-KR" dirty="0" err="1"/>
              <a:t>initgroups</a:t>
            </a:r>
            <a:r>
              <a:rPr lang="ko-KR" altLang="en-US" dirty="0"/>
              <a:t>를 호출해 사용자의 그룹 </a:t>
            </a:r>
            <a:r>
              <a:rPr lang="en-US" altLang="ko-KR" dirty="0"/>
              <a:t>ID</a:t>
            </a:r>
            <a:r>
              <a:rPr lang="ko-KR" altLang="en-US" dirty="0"/>
              <a:t>들을 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Login</a:t>
            </a:r>
            <a:r>
              <a:rPr lang="ko-KR" altLang="en-US" dirty="0"/>
              <a:t>이 가진 모든 정보로 환경을 초기화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프로세스 </a:t>
            </a:r>
            <a:r>
              <a:rPr lang="en-US" altLang="ko-KR" dirty="0"/>
              <a:t>ID</a:t>
            </a:r>
            <a:r>
              <a:rPr lang="ko-KR" altLang="en-US" dirty="0"/>
              <a:t>를 사용자 </a:t>
            </a:r>
            <a:r>
              <a:rPr lang="en-US" altLang="ko-KR" dirty="0"/>
              <a:t>ID</a:t>
            </a:r>
            <a:r>
              <a:rPr lang="ko-KR" altLang="en-US" dirty="0"/>
              <a:t>로 변경하고 로그인 셸을 띄움</a:t>
            </a:r>
          </a:p>
        </p:txBody>
      </p:sp>
    </p:spTree>
    <p:extLst>
      <p:ext uri="{BB962C8B-B14F-4D97-AF65-F5344CB8AC3E}">
        <p14:creationId xmlns:p14="http://schemas.microsoft.com/office/powerpoint/2010/main" val="236197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3555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9-2 </a:t>
            </a:r>
            <a:r>
              <a:rPr lang="ko-KR" altLang="en-US" sz="3200" dirty="0"/>
              <a:t>프로세스 그룹</a:t>
            </a:r>
            <a:endParaRPr lang="en-US" altLang="ko-KR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0D4AF-4C26-4F47-B98D-0322783817E4}"/>
              </a:ext>
            </a:extLst>
          </p:cNvPr>
          <p:cNvSpPr txBox="1"/>
          <p:nvPr/>
        </p:nvSpPr>
        <p:spPr>
          <a:xfrm>
            <a:off x="1908843" y="3156083"/>
            <a:ext cx="713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465468-BB8D-48BF-AF9B-2F2778C9075A}"/>
              </a:ext>
            </a:extLst>
          </p:cNvPr>
          <p:cNvSpPr txBox="1"/>
          <p:nvPr/>
        </p:nvSpPr>
        <p:spPr>
          <a:xfrm>
            <a:off x="864065" y="2099594"/>
            <a:ext cx="19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프로세스 그룹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05A64-302E-4146-BAC0-9D1747B86041}"/>
              </a:ext>
            </a:extLst>
          </p:cNvPr>
          <p:cNvSpPr txBox="1"/>
          <p:nvPr/>
        </p:nvSpPr>
        <p:spPr>
          <a:xfrm>
            <a:off x="864065" y="2530986"/>
            <a:ext cx="10939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각 프로세스는 자신의 프로세스 </a:t>
            </a:r>
            <a:r>
              <a:rPr lang="en-US" altLang="ko-KR" dirty="0"/>
              <a:t>ID</a:t>
            </a:r>
            <a:r>
              <a:rPr lang="ko-KR" altLang="en-US" dirty="0"/>
              <a:t>를 가지며</a:t>
            </a:r>
            <a:r>
              <a:rPr lang="en-US" altLang="ko-KR" dirty="0"/>
              <a:t>, </a:t>
            </a:r>
            <a:r>
              <a:rPr lang="ko-KR" altLang="en-US" dirty="0"/>
              <a:t>또한 하나의 프로세스 그룹에 속함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프로세스 그룹은 하나 이상의 프로세스의 집합으로 같은 작업에 연관되어 있으며 같은 터미널로부터 신호를 받을 수 있는 프로세스들을 하나의 그룹으로 묶임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각 프로세스 그룹에는 고유한 프로세스 그룹 </a:t>
            </a:r>
            <a:r>
              <a:rPr lang="en-US" altLang="ko-KR" dirty="0"/>
              <a:t>ID</a:t>
            </a:r>
            <a:r>
              <a:rPr lang="ko-KR" altLang="en-US" dirty="0"/>
              <a:t>가 있음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4F4D28-B121-48DC-B197-3E7AFACC0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48" y="3740697"/>
            <a:ext cx="1895475" cy="1323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E7E201-8757-457A-AAAB-C8958C3EA9DC}"/>
              </a:ext>
            </a:extLst>
          </p:cNvPr>
          <p:cNvSpPr txBox="1"/>
          <p:nvPr/>
        </p:nvSpPr>
        <p:spPr>
          <a:xfrm>
            <a:off x="2777192" y="3970490"/>
            <a:ext cx="771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현재 프로세스의 프로세스 그룹 </a:t>
            </a:r>
            <a:r>
              <a:rPr lang="en-US" altLang="ko-KR" dirty="0"/>
              <a:t>ID</a:t>
            </a:r>
            <a:r>
              <a:rPr lang="ko-KR" altLang="en-US" dirty="0"/>
              <a:t>를 알아낼 수 있는 함수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 err="1"/>
              <a:t>반환값</a:t>
            </a:r>
            <a:r>
              <a:rPr lang="en-US" altLang="ko-KR" dirty="0"/>
              <a:t>: </a:t>
            </a:r>
            <a:r>
              <a:rPr lang="ko-KR" altLang="en-US" dirty="0"/>
              <a:t>호출한 프로세스의 프로세스 그룹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D2C65-3C0C-4C18-97B7-0C6D996AFBF0}"/>
              </a:ext>
            </a:extLst>
          </p:cNvPr>
          <p:cNvSpPr txBox="1"/>
          <p:nvPr/>
        </p:nvSpPr>
        <p:spPr>
          <a:xfrm>
            <a:off x="2777191" y="4623452"/>
            <a:ext cx="771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현재 프로세스의 프로세스 그룹 </a:t>
            </a:r>
            <a:r>
              <a:rPr lang="en-US" altLang="ko-KR" dirty="0"/>
              <a:t>ID</a:t>
            </a:r>
            <a:r>
              <a:rPr lang="ko-KR" altLang="en-US" dirty="0"/>
              <a:t>를 알아낼 수 있는 함수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 err="1"/>
              <a:t>반환값</a:t>
            </a:r>
            <a:r>
              <a:rPr lang="en-US" altLang="ko-KR" dirty="0"/>
              <a:t>: </a:t>
            </a:r>
            <a:r>
              <a:rPr lang="ko-KR" altLang="en-US" dirty="0"/>
              <a:t>성공 시 프로세스 그룹 </a:t>
            </a:r>
            <a:r>
              <a:rPr lang="en-US" altLang="ko-KR" dirty="0"/>
              <a:t>ID, </a:t>
            </a:r>
            <a:r>
              <a:rPr lang="ko-KR" altLang="en-US" dirty="0"/>
              <a:t>오류 시 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77E4E5-4F57-414C-BF27-542B10E81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77" y="4085564"/>
            <a:ext cx="2363758" cy="114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00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3555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9-2 </a:t>
            </a:r>
            <a:r>
              <a:rPr lang="ko-KR" altLang="en-US" sz="3200" dirty="0"/>
              <a:t>프로세스 그룹</a:t>
            </a:r>
            <a:endParaRPr lang="en-US" altLang="ko-KR" sz="3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FDE1D94-4DC9-44CD-A054-7CE4E270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45" y="1841558"/>
            <a:ext cx="4705350" cy="24955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80B26E-C91F-4CA7-A7A0-7B8267118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686" y="3089333"/>
            <a:ext cx="1695450" cy="552450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F0E49F0-9733-41FD-9535-9D740D530037}"/>
              </a:ext>
            </a:extLst>
          </p:cNvPr>
          <p:cNvSpPr/>
          <p:nvPr/>
        </p:nvSpPr>
        <p:spPr>
          <a:xfrm>
            <a:off x="8123073" y="3028426"/>
            <a:ext cx="723812" cy="436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6BE5E8-4DA5-4262-B0E2-3660FB4EA994}"/>
              </a:ext>
            </a:extLst>
          </p:cNvPr>
          <p:cNvSpPr txBox="1"/>
          <p:nvPr/>
        </p:nvSpPr>
        <p:spPr>
          <a:xfrm>
            <a:off x="9239599" y="3089333"/>
            <a:ext cx="252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그룹의 리더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0D8E5-D624-455E-AA82-A89B98B1DD70}"/>
              </a:ext>
            </a:extLst>
          </p:cNvPr>
          <p:cNvSpPr txBox="1"/>
          <p:nvPr/>
        </p:nvSpPr>
        <p:spPr>
          <a:xfrm>
            <a:off x="776068" y="5600058"/>
            <a:ext cx="10913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프로세스가</a:t>
            </a:r>
            <a:r>
              <a:rPr lang="en-US" altLang="ko-KR" dirty="0"/>
              <a:t> </a:t>
            </a:r>
            <a:r>
              <a:rPr lang="ko-KR" altLang="en-US" dirty="0"/>
              <a:t>자신을 기존의 프로세스 그룹에 속하게 하거나 새 프로세스 그룹을 생성할 때 사용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 err="1"/>
              <a:t>반환값</a:t>
            </a:r>
            <a:r>
              <a:rPr lang="en-US" altLang="ko-KR" dirty="0"/>
              <a:t>: </a:t>
            </a:r>
            <a:r>
              <a:rPr lang="ko-KR" altLang="en-US" dirty="0"/>
              <a:t>호출한 프로세스의 프로세스 그룹 </a:t>
            </a:r>
            <a:r>
              <a:rPr lang="en-US" altLang="ko-KR" dirty="0"/>
              <a:t>ID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38933E-757F-433A-9EA2-1651B9B6B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68" y="4810259"/>
            <a:ext cx="3343275" cy="771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CFFA3-AC32-4B33-9D89-0F6F4E5960E9}"/>
              </a:ext>
            </a:extLst>
          </p:cNvPr>
          <p:cNvSpPr txBox="1"/>
          <p:nvPr/>
        </p:nvSpPr>
        <p:spPr>
          <a:xfrm>
            <a:off x="4571470" y="4355382"/>
            <a:ext cx="16954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Getpgrp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getpgid</a:t>
            </a:r>
            <a:r>
              <a:rPr lang="en-US" altLang="ko-KR" sz="1000" dirty="0"/>
              <a:t> </a:t>
            </a:r>
            <a:r>
              <a:rPr lang="ko-KR" altLang="en-US" sz="1000" dirty="0"/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764486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7618</TotalTime>
  <Words>774</Words>
  <Application>Microsoft Office PowerPoint</Application>
  <PresentationFormat>와이드스크린</PresentationFormat>
  <Paragraphs>110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KoPub돋움체 Bold</vt:lpstr>
      <vt:lpstr>KoPub돋움체 Light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윤진호</dc:creator>
  <cp:lastModifiedBy>이창한</cp:lastModifiedBy>
  <cp:revision>93</cp:revision>
  <dcterms:created xsi:type="dcterms:W3CDTF">2020-08-18T14:02:52Z</dcterms:created>
  <dcterms:modified xsi:type="dcterms:W3CDTF">2022-06-15T05:23:10Z</dcterms:modified>
</cp:coreProperties>
</file>